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226" autoAdjust="0"/>
  </p:normalViewPr>
  <p:slideViewPr>
    <p:cSldViewPr snapToGrid="0" snapToObjects="1">
      <p:cViewPr varScale="1">
        <p:scale>
          <a:sx n="109" d="100"/>
          <a:sy n="109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165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463" y="6314182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585" y="6731794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6234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 Times Table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21A6424F-895D-F268-4CEB-BBB4F286A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23507"/>
              </p:ext>
            </p:extLst>
          </p:nvPr>
        </p:nvGraphicFramePr>
        <p:xfrm>
          <a:off x="128520" y="454312"/>
          <a:ext cx="247816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9080">
                  <a:extLst>
                    <a:ext uri="{9D8B030D-6E8A-4147-A177-3AD203B41FA5}">
                      <a16:colId xmlns:a16="http://schemas.microsoft.com/office/drawing/2014/main" val="2385350589"/>
                    </a:ext>
                  </a:extLst>
                </a:gridCol>
                <a:gridCol w="1239080">
                  <a:extLst>
                    <a:ext uri="{9D8B030D-6E8A-4147-A177-3AD203B41FA5}">
                      <a16:colId xmlns:a16="http://schemas.microsoft.com/office/drawing/2014/main" val="980211208"/>
                    </a:ext>
                  </a:extLst>
                </a:gridCol>
              </a:tblGrid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</a:t>
                      </a:r>
                      <a:r>
                        <a:rPr lang="en-GB" sz="1000" b="0" i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÷ 2 = </a:t>
                      </a:r>
                      <a:r>
                        <a:rPr lang="en-GB" sz="1000" b="1" i="0" kern="1200" dirty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</a:t>
                      </a:r>
                      <a:endParaRPr lang="en-GB" sz="1000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644157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016575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13248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 x 2=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097757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276353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407180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14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341495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16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94931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18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982444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951205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22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222200"/>
                  </a:ext>
                </a:extLst>
              </a:tr>
              <a:tr h="21730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 x 2 = 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24 ÷ 2 = </a:t>
                      </a:r>
                      <a:r>
                        <a:rPr kumimoji="0" lang="en-GB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918796"/>
                  </a:ext>
                </a:extLst>
              </a:tr>
            </a:tbl>
          </a:graphicData>
        </a:graphic>
      </p:graphicFrame>
      <p:sp>
        <p:nvSpPr>
          <p:cNvPr id="56" name="Oval 55">
            <a:extLst>
              <a:ext uri="{FF2B5EF4-FFF2-40B4-BE49-F238E27FC236}">
                <a16:creationId xmlns:a16="http://schemas.microsoft.com/office/drawing/2014/main" id="{29565775-A075-2BEA-D889-2F017BCDB643}"/>
              </a:ext>
            </a:extLst>
          </p:cNvPr>
          <p:cNvSpPr/>
          <p:nvPr/>
        </p:nvSpPr>
        <p:spPr>
          <a:xfrm>
            <a:off x="7901840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3CBD3AA0-80B0-AAA8-8A37-C0156DB09368}"/>
              </a:ext>
            </a:extLst>
          </p:cNvPr>
          <p:cNvSpPr/>
          <p:nvPr/>
        </p:nvSpPr>
        <p:spPr>
          <a:xfrm>
            <a:off x="7901840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8C0FE0CB-C851-A2DF-4627-7D572596F248}"/>
              </a:ext>
            </a:extLst>
          </p:cNvPr>
          <p:cNvSpPr/>
          <p:nvPr/>
        </p:nvSpPr>
        <p:spPr>
          <a:xfrm>
            <a:off x="7901840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6FA6EC0-B148-793D-4191-2C4C30959F2A}"/>
              </a:ext>
            </a:extLst>
          </p:cNvPr>
          <p:cNvSpPr/>
          <p:nvPr/>
        </p:nvSpPr>
        <p:spPr>
          <a:xfrm>
            <a:off x="7901840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2A21273D-8D5F-F999-2002-0D3C1F6AF0E3}"/>
              </a:ext>
            </a:extLst>
          </p:cNvPr>
          <p:cNvSpPr/>
          <p:nvPr/>
        </p:nvSpPr>
        <p:spPr>
          <a:xfrm>
            <a:off x="7901840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79642EB2-6E96-0567-02C0-CF8F7AD24190}"/>
              </a:ext>
            </a:extLst>
          </p:cNvPr>
          <p:cNvSpPr/>
          <p:nvPr/>
        </p:nvSpPr>
        <p:spPr>
          <a:xfrm>
            <a:off x="7901840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A0940CED-3D4E-F2A7-0428-D0A8DDFF027E}"/>
              </a:ext>
            </a:extLst>
          </p:cNvPr>
          <p:cNvSpPr/>
          <p:nvPr/>
        </p:nvSpPr>
        <p:spPr>
          <a:xfrm>
            <a:off x="7901840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C2F84E39-F409-5CA9-E051-C3337E3A64E9}"/>
              </a:ext>
            </a:extLst>
          </p:cNvPr>
          <p:cNvSpPr/>
          <p:nvPr/>
        </p:nvSpPr>
        <p:spPr>
          <a:xfrm>
            <a:off x="7901840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24EF63EA-127C-AC55-47A6-A66E993BEA1A}"/>
              </a:ext>
            </a:extLst>
          </p:cNvPr>
          <p:cNvSpPr/>
          <p:nvPr/>
        </p:nvSpPr>
        <p:spPr>
          <a:xfrm>
            <a:off x="7901840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8CC0EF78-08E2-44DE-CE14-6177677313E8}"/>
              </a:ext>
            </a:extLst>
          </p:cNvPr>
          <p:cNvSpPr/>
          <p:nvPr/>
        </p:nvSpPr>
        <p:spPr>
          <a:xfrm>
            <a:off x="7901840" y="309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5" name="Oval 224">
            <a:extLst>
              <a:ext uri="{FF2B5EF4-FFF2-40B4-BE49-F238E27FC236}">
                <a16:creationId xmlns:a16="http://schemas.microsoft.com/office/drawing/2014/main" id="{CCCD9A70-4206-8586-79C7-6072D06AB9F0}"/>
              </a:ext>
            </a:extLst>
          </p:cNvPr>
          <p:cNvSpPr/>
          <p:nvPr/>
        </p:nvSpPr>
        <p:spPr>
          <a:xfrm>
            <a:off x="7901840" y="3213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E38914C7-FE75-F84C-80AA-3ACBED67383E}"/>
              </a:ext>
            </a:extLst>
          </p:cNvPr>
          <p:cNvSpPr/>
          <p:nvPr/>
        </p:nvSpPr>
        <p:spPr>
          <a:xfrm>
            <a:off x="7901840" y="3321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C8EA7F57-9DA8-A1BE-B28A-991A650FA207}"/>
              </a:ext>
            </a:extLst>
          </p:cNvPr>
          <p:cNvSpPr/>
          <p:nvPr/>
        </p:nvSpPr>
        <p:spPr>
          <a:xfrm>
            <a:off x="8009840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6946DA4B-E482-F1DF-8C31-86DE7C7877EC}"/>
              </a:ext>
            </a:extLst>
          </p:cNvPr>
          <p:cNvSpPr/>
          <p:nvPr/>
        </p:nvSpPr>
        <p:spPr>
          <a:xfrm>
            <a:off x="8009840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2E555640-0BD5-5AF2-AFC4-E050E7B340D2}"/>
              </a:ext>
            </a:extLst>
          </p:cNvPr>
          <p:cNvSpPr/>
          <p:nvPr/>
        </p:nvSpPr>
        <p:spPr>
          <a:xfrm>
            <a:off x="8009840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0C6E06CA-3A5D-8F89-A60E-7D99703167BE}"/>
              </a:ext>
            </a:extLst>
          </p:cNvPr>
          <p:cNvSpPr/>
          <p:nvPr/>
        </p:nvSpPr>
        <p:spPr>
          <a:xfrm>
            <a:off x="8009840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98725380-CB2C-B517-8131-5DD92937702F}"/>
              </a:ext>
            </a:extLst>
          </p:cNvPr>
          <p:cNvSpPr/>
          <p:nvPr/>
        </p:nvSpPr>
        <p:spPr>
          <a:xfrm>
            <a:off x="8009840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4881CFB4-441B-4D5B-4FC4-BC5227F86F74}"/>
              </a:ext>
            </a:extLst>
          </p:cNvPr>
          <p:cNvSpPr/>
          <p:nvPr/>
        </p:nvSpPr>
        <p:spPr>
          <a:xfrm>
            <a:off x="8009840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9898B3DD-6DDF-D85D-19FF-C843E9F50506}"/>
              </a:ext>
            </a:extLst>
          </p:cNvPr>
          <p:cNvSpPr/>
          <p:nvPr/>
        </p:nvSpPr>
        <p:spPr>
          <a:xfrm>
            <a:off x="8009840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21F0DB45-4C09-143C-D01B-B7911771F4A8}"/>
              </a:ext>
            </a:extLst>
          </p:cNvPr>
          <p:cNvSpPr/>
          <p:nvPr/>
        </p:nvSpPr>
        <p:spPr>
          <a:xfrm>
            <a:off x="8009840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AB2FF670-6A95-540F-5F98-959E1F86F4C7}"/>
              </a:ext>
            </a:extLst>
          </p:cNvPr>
          <p:cNvSpPr/>
          <p:nvPr/>
        </p:nvSpPr>
        <p:spPr>
          <a:xfrm>
            <a:off x="8009840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2842EE49-6EBF-0B84-0108-58C80BBF4184}"/>
              </a:ext>
            </a:extLst>
          </p:cNvPr>
          <p:cNvSpPr/>
          <p:nvPr/>
        </p:nvSpPr>
        <p:spPr>
          <a:xfrm>
            <a:off x="8009840" y="309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E744F567-0247-69A8-AC74-39FB67169747}"/>
              </a:ext>
            </a:extLst>
          </p:cNvPr>
          <p:cNvSpPr/>
          <p:nvPr/>
        </p:nvSpPr>
        <p:spPr>
          <a:xfrm>
            <a:off x="8009840" y="3213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8EBB317A-5F71-862A-61EB-1BE013E965C0}"/>
              </a:ext>
            </a:extLst>
          </p:cNvPr>
          <p:cNvSpPr/>
          <p:nvPr/>
        </p:nvSpPr>
        <p:spPr>
          <a:xfrm>
            <a:off x="8009840" y="3321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9" name="Oval 388">
            <a:extLst>
              <a:ext uri="{FF2B5EF4-FFF2-40B4-BE49-F238E27FC236}">
                <a16:creationId xmlns:a16="http://schemas.microsoft.com/office/drawing/2014/main" id="{E19B37E9-1A86-8301-CA17-9BEEEDB30A68}"/>
              </a:ext>
            </a:extLst>
          </p:cNvPr>
          <p:cNvSpPr/>
          <p:nvPr/>
        </p:nvSpPr>
        <p:spPr>
          <a:xfrm>
            <a:off x="6324006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0" name="Oval 389">
            <a:extLst>
              <a:ext uri="{FF2B5EF4-FFF2-40B4-BE49-F238E27FC236}">
                <a16:creationId xmlns:a16="http://schemas.microsoft.com/office/drawing/2014/main" id="{4F9E023B-697F-0670-8425-40B23E5871D5}"/>
              </a:ext>
            </a:extLst>
          </p:cNvPr>
          <p:cNvSpPr/>
          <p:nvPr/>
        </p:nvSpPr>
        <p:spPr>
          <a:xfrm>
            <a:off x="6324006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1" name="Oval 390">
            <a:extLst>
              <a:ext uri="{FF2B5EF4-FFF2-40B4-BE49-F238E27FC236}">
                <a16:creationId xmlns:a16="http://schemas.microsoft.com/office/drawing/2014/main" id="{524B18A0-0663-5F9A-877E-7E3A41F261AB}"/>
              </a:ext>
            </a:extLst>
          </p:cNvPr>
          <p:cNvSpPr/>
          <p:nvPr/>
        </p:nvSpPr>
        <p:spPr>
          <a:xfrm>
            <a:off x="6324006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17D6F441-95DC-58BB-83BD-7402C9BC9D77}"/>
              </a:ext>
            </a:extLst>
          </p:cNvPr>
          <p:cNvSpPr/>
          <p:nvPr/>
        </p:nvSpPr>
        <p:spPr>
          <a:xfrm>
            <a:off x="6324006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1E49BE0D-52E9-3342-161D-8A3992DB2DF2}"/>
              </a:ext>
            </a:extLst>
          </p:cNvPr>
          <p:cNvSpPr/>
          <p:nvPr/>
        </p:nvSpPr>
        <p:spPr>
          <a:xfrm>
            <a:off x="6324006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4" name="Oval 393">
            <a:extLst>
              <a:ext uri="{FF2B5EF4-FFF2-40B4-BE49-F238E27FC236}">
                <a16:creationId xmlns:a16="http://schemas.microsoft.com/office/drawing/2014/main" id="{A31860D6-4471-5E7D-1F26-AA799D441F22}"/>
              </a:ext>
            </a:extLst>
          </p:cNvPr>
          <p:cNvSpPr/>
          <p:nvPr/>
        </p:nvSpPr>
        <p:spPr>
          <a:xfrm>
            <a:off x="6324006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5" name="Oval 394">
            <a:extLst>
              <a:ext uri="{FF2B5EF4-FFF2-40B4-BE49-F238E27FC236}">
                <a16:creationId xmlns:a16="http://schemas.microsoft.com/office/drawing/2014/main" id="{555B5605-E3BC-244F-4D4A-103E11C82BD3}"/>
              </a:ext>
            </a:extLst>
          </p:cNvPr>
          <p:cNvSpPr/>
          <p:nvPr/>
        </p:nvSpPr>
        <p:spPr>
          <a:xfrm>
            <a:off x="6324006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6" name="Oval 395">
            <a:extLst>
              <a:ext uri="{FF2B5EF4-FFF2-40B4-BE49-F238E27FC236}">
                <a16:creationId xmlns:a16="http://schemas.microsoft.com/office/drawing/2014/main" id="{6851C263-C486-4353-09C1-298A0BF95919}"/>
              </a:ext>
            </a:extLst>
          </p:cNvPr>
          <p:cNvSpPr/>
          <p:nvPr/>
        </p:nvSpPr>
        <p:spPr>
          <a:xfrm>
            <a:off x="6324006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7" name="Oval 396">
            <a:extLst>
              <a:ext uri="{FF2B5EF4-FFF2-40B4-BE49-F238E27FC236}">
                <a16:creationId xmlns:a16="http://schemas.microsoft.com/office/drawing/2014/main" id="{0FD37E8D-0C88-B357-E421-2A8A51F78CA6}"/>
              </a:ext>
            </a:extLst>
          </p:cNvPr>
          <p:cNvSpPr/>
          <p:nvPr/>
        </p:nvSpPr>
        <p:spPr>
          <a:xfrm>
            <a:off x="6324006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8" name="Oval 397">
            <a:extLst>
              <a:ext uri="{FF2B5EF4-FFF2-40B4-BE49-F238E27FC236}">
                <a16:creationId xmlns:a16="http://schemas.microsoft.com/office/drawing/2014/main" id="{8C485F22-687C-DFF7-A977-E7CBE5780096}"/>
              </a:ext>
            </a:extLst>
          </p:cNvPr>
          <p:cNvSpPr/>
          <p:nvPr/>
        </p:nvSpPr>
        <p:spPr>
          <a:xfrm>
            <a:off x="6324006" y="309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9" name="Oval 398">
            <a:extLst>
              <a:ext uri="{FF2B5EF4-FFF2-40B4-BE49-F238E27FC236}">
                <a16:creationId xmlns:a16="http://schemas.microsoft.com/office/drawing/2014/main" id="{19870885-F6F8-9A3C-9895-1F077629E76C}"/>
              </a:ext>
            </a:extLst>
          </p:cNvPr>
          <p:cNvSpPr/>
          <p:nvPr/>
        </p:nvSpPr>
        <p:spPr>
          <a:xfrm>
            <a:off x="6324006" y="3213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1" name="Oval 400">
            <a:extLst>
              <a:ext uri="{FF2B5EF4-FFF2-40B4-BE49-F238E27FC236}">
                <a16:creationId xmlns:a16="http://schemas.microsoft.com/office/drawing/2014/main" id="{EA0505F5-9717-42E6-637F-48C58BFF23F4}"/>
              </a:ext>
            </a:extLst>
          </p:cNvPr>
          <p:cNvSpPr/>
          <p:nvPr/>
        </p:nvSpPr>
        <p:spPr>
          <a:xfrm>
            <a:off x="6432006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2" name="Oval 401">
            <a:extLst>
              <a:ext uri="{FF2B5EF4-FFF2-40B4-BE49-F238E27FC236}">
                <a16:creationId xmlns:a16="http://schemas.microsoft.com/office/drawing/2014/main" id="{E9291B73-13C6-A854-3F3E-987890DA4BA0}"/>
              </a:ext>
            </a:extLst>
          </p:cNvPr>
          <p:cNvSpPr/>
          <p:nvPr/>
        </p:nvSpPr>
        <p:spPr>
          <a:xfrm>
            <a:off x="6432006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4E6A2440-0FAE-A193-49E7-58551F81409B}"/>
              </a:ext>
            </a:extLst>
          </p:cNvPr>
          <p:cNvSpPr/>
          <p:nvPr/>
        </p:nvSpPr>
        <p:spPr>
          <a:xfrm>
            <a:off x="6432006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229B9A8A-A112-0349-81CC-ABFE0EEC0CF2}"/>
              </a:ext>
            </a:extLst>
          </p:cNvPr>
          <p:cNvSpPr/>
          <p:nvPr/>
        </p:nvSpPr>
        <p:spPr>
          <a:xfrm>
            <a:off x="6432006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BA7CD192-7A3E-7F30-E20D-5FA48721C22D}"/>
              </a:ext>
            </a:extLst>
          </p:cNvPr>
          <p:cNvSpPr/>
          <p:nvPr/>
        </p:nvSpPr>
        <p:spPr>
          <a:xfrm>
            <a:off x="6432006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0A2BF1E7-5B0B-A85C-115F-51D41CCD2C5E}"/>
              </a:ext>
            </a:extLst>
          </p:cNvPr>
          <p:cNvSpPr/>
          <p:nvPr/>
        </p:nvSpPr>
        <p:spPr>
          <a:xfrm>
            <a:off x="6432006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7" name="Oval 406">
            <a:extLst>
              <a:ext uri="{FF2B5EF4-FFF2-40B4-BE49-F238E27FC236}">
                <a16:creationId xmlns:a16="http://schemas.microsoft.com/office/drawing/2014/main" id="{7FD199F5-AF6F-F99A-F439-42E2C94C230B}"/>
              </a:ext>
            </a:extLst>
          </p:cNvPr>
          <p:cNvSpPr/>
          <p:nvPr/>
        </p:nvSpPr>
        <p:spPr>
          <a:xfrm>
            <a:off x="6432006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8" name="Oval 407">
            <a:extLst>
              <a:ext uri="{FF2B5EF4-FFF2-40B4-BE49-F238E27FC236}">
                <a16:creationId xmlns:a16="http://schemas.microsoft.com/office/drawing/2014/main" id="{32B36C4E-A359-EA6D-EDD2-8A003D34AEB5}"/>
              </a:ext>
            </a:extLst>
          </p:cNvPr>
          <p:cNvSpPr/>
          <p:nvPr/>
        </p:nvSpPr>
        <p:spPr>
          <a:xfrm>
            <a:off x="6432006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BF8E08B1-6BED-C493-F7CB-04842CF8C85B}"/>
              </a:ext>
            </a:extLst>
          </p:cNvPr>
          <p:cNvSpPr/>
          <p:nvPr/>
        </p:nvSpPr>
        <p:spPr>
          <a:xfrm>
            <a:off x="6432006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0300F8F2-92FD-88E4-98BB-1B9ECBAA4345}"/>
              </a:ext>
            </a:extLst>
          </p:cNvPr>
          <p:cNvSpPr/>
          <p:nvPr/>
        </p:nvSpPr>
        <p:spPr>
          <a:xfrm>
            <a:off x="6432006" y="309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EB262712-C809-975A-185D-4924A34D164E}"/>
              </a:ext>
            </a:extLst>
          </p:cNvPr>
          <p:cNvSpPr/>
          <p:nvPr/>
        </p:nvSpPr>
        <p:spPr>
          <a:xfrm>
            <a:off x="6432006" y="3213000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4" name="Oval 533">
            <a:extLst>
              <a:ext uri="{FF2B5EF4-FFF2-40B4-BE49-F238E27FC236}">
                <a16:creationId xmlns:a16="http://schemas.microsoft.com/office/drawing/2014/main" id="{4CB33423-ADD2-54B6-EEE1-EEC96330A09F}"/>
              </a:ext>
            </a:extLst>
          </p:cNvPr>
          <p:cNvSpPr/>
          <p:nvPr/>
        </p:nvSpPr>
        <p:spPr>
          <a:xfrm>
            <a:off x="4772824" y="2112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D6A345D3-8071-FA8B-C346-73F8FB2B30D3}"/>
              </a:ext>
            </a:extLst>
          </p:cNvPr>
          <p:cNvSpPr/>
          <p:nvPr/>
        </p:nvSpPr>
        <p:spPr>
          <a:xfrm>
            <a:off x="4772824" y="2220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6" name="Oval 535">
            <a:extLst>
              <a:ext uri="{FF2B5EF4-FFF2-40B4-BE49-F238E27FC236}">
                <a16:creationId xmlns:a16="http://schemas.microsoft.com/office/drawing/2014/main" id="{45270780-8A0E-92F7-8B12-3377F7D167DA}"/>
              </a:ext>
            </a:extLst>
          </p:cNvPr>
          <p:cNvSpPr/>
          <p:nvPr/>
        </p:nvSpPr>
        <p:spPr>
          <a:xfrm>
            <a:off x="4772824" y="2328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7" name="Oval 536">
            <a:extLst>
              <a:ext uri="{FF2B5EF4-FFF2-40B4-BE49-F238E27FC236}">
                <a16:creationId xmlns:a16="http://schemas.microsoft.com/office/drawing/2014/main" id="{B2777FD3-567C-034E-AC4E-F43C47998F5C}"/>
              </a:ext>
            </a:extLst>
          </p:cNvPr>
          <p:cNvSpPr/>
          <p:nvPr/>
        </p:nvSpPr>
        <p:spPr>
          <a:xfrm>
            <a:off x="4772824" y="2436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6F74AF46-5ED1-45D1-036F-79C7EE30B420}"/>
              </a:ext>
            </a:extLst>
          </p:cNvPr>
          <p:cNvSpPr/>
          <p:nvPr/>
        </p:nvSpPr>
        <p:spPr>
          <a:xfrm>
            <a:off x="4772824" y="2550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9" name="Oval 538">
            <a:extLst>
              <a:ext uri="{FF2B5EF4-FFF2-40B4-BE49-F238E27FC236}">
                <a16:creationId xmlns:a16="http://schemas.microsoft.com/office/drawing/2014/main" id="{1219FBAA-06F2-896C-23F3-9D7EED94E695}"/>
              </a:ext>
            </a:extLst>
          </p:cNvPr>
          <p:cNvSpPr/>
          <p:nvPr/>
        </p:nvSpPr>
        <p:spPr>
          <a:xfrm>
            <a:off x="4772824" y="2658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0" name="Oval 539">
            <a:extLst>
              <a:ext uri="{FF2B5EF4-FFF2-40B4-BE49-F238E27FC236}">
                <a16:creationId xmlns:a16="http://schemas.microsoft.com/office/drawing/2014/main" id="{E7A7744B-870D-5DE1-490E-F6AC5E6FF76C}"/>
              </a:ext>
            </a:extLst>
          </p:cNvPr>
          <p:cNvSpPr/>
          <p:nvPr/>
        </p:nvSpPr>
        <p:spPr>
          <a:xfrm>
            <a:off x="4772824" y="2766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0B944D20-7F0F-E374-ED02-C4E48AE5F12E}"/>
              </a:ext>
            </a:extLst>
          </p:cNvPr>
          <p:cNvSpPr/>
          <p:nvPr/>
        </p:nvSpPr>
        <p:spPr>
          <a:xfrm>
            <a:off x="4772824" y="2874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2" name="Oval 541">
            <a:extLst>
              <a:ext uri="{FF2B5EF4-FFF2-40B4-BE49-F238E27FC236}">
                <a16:creationId xmlns:a16="http://schemas.microsoft.com/office/drawing/2014/main" id="{62AFFB1D-3D13-9658-3C12-1012C5359361}"/>
              </a:ext>
            </a:extLst>
          </p:cNvPr>
          <p:cNvSpPr/>
          <p:nvPr/>
        </p:nvSpPr>
        <p:spPr>
          <a:xfrm>
            <a:off x="4772824" y="2982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3" name="Oval 542">
            <a:extLst>
              <a:ext uri="{FF2B5EF4-FFF2-40B4-BE49-F238E27FC236}">
                <a16:creationId xmlns:a16="http://schemas.microsoft.com/office/drawing/2014/main" id="{98249BD4-DF73-87C9-C3BC-8A502B92916D}"/>
              </a:ext>
            </a:extLst>
          </p:cNvPr>
          <p:cNvSpPr/>
          <p:nvPr/>
        </p:nvSpPr>
        <p:spPr>
          <a:xfrm>
            <a:off x="4772824" y="3090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6" name="Oval 545">
            <a:extLst>
              <a:ext uri="{FF2B5EF4-FFF2-40B4-BE49-F238E27FC236}">
                <a16:creationId xmlns:a16="http://schemas.microsoft.com/office/drawing/2014/main" id="{1C36FF5E-2304-F6C9-4E2D-4C39DA47E89F}"/>
              </a:ext>
            </a:extLst>
          </p:cNvPr>
          <p:cNvSpPr/>
          <p:nvPr/>
        </p:nvSpPr>
        <p:spPr>
          <a:xfrm>
            <a:off x="4880824" y="2112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7" name="Oval 546">
            <a:extLst>
              <a:ext uri="{FF2B5EF4-FFF2-40B4-BE49-F238E27FC236}">
                <a16:creationId xmlns:a16="http://schemas.microsoft.com/office/drawing/2014/main" id="{62A12B66-FADD-C034-EB2D-622F66E8150B}"/>
              </a:ext>
            </a:extLst>
          </p:cNvPr>
          <p:cNvSpPr/>
          <p:nvPr/>
        </p:nvSpPr>
        <p:spPr>
          <a:xfrm>
            <a:off x="4880824" y="2220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8" name="Oval 547">
            <a:extLst>
              <a:ext uri="{FF2B5EF4-FFF2-40B4-BE49-F238E27FC236}">
                <a16:creationId xmlns:a16="http://schemas.microsoft.com/office/drawing/2014/main" id="{8D6AF05A-2044-0827-B76A-F461211CF68E}"/>
              </a:ext>
            </a:extLst>
          </p:cNvPr>
          <p:cNvSpPr/>
          <p:nvPr/>
        </p:nvSpPr>
        <p:spPr>
          <a:xfrm>
            <a:off x="4880824" y="2328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9" name="Oval 548">
            <a:extLst>
              <a:ext uri="{FF2B5EF4-FFF2-40B4-BE49-F238E27FC236}">
                <a16:creationId xmlns:a16="http://schemas.microsoft.com/office/drawing/2014/main" id="{C0E9CF63-BAB5-4CFD-9700-0675767E73B3}"/>
              </a:ext>
            </a:extLst>
          </p:cNvPr>
          <p:cNvSpPr/>
          <p:nvPr/>
        </p:nvSpPr>
        <p:spPr>
          <a:xfrm>
            <a:off x="4880824" y="2436825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0" name="Oval 549">
            <a:extLst>
              <a:ext uri="{FF2B5EF4-FFF2-40B4-BE49-F238E27FC236}">
                <a16:creationId xmlns:a16="http://schemas.microsoft.com/office/drawing/2014/main" id="{D2C35B09-F797-A2FA-AEF3-EC5D288B9D3F}"/>
              </a:ext>
            </a:extLst>
          </p:cNvPr>
          <p:cNvSpPr/>
          <p:nvPr/>
        </p:nvSpPr>
        <p:spPr>
          <a:xfrm>
            <a:off x="4880824" y="2550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1" name="Oval 550">
            <a:extLst>
              <a:ext uri="{FF2B5EF4-FFF2-40B4-BE49-F238E27FC236}">
                <a16:creationId xmlns:a16="http://schemas.microsoft.com/office/drawing/2014/main" id="{875A3AE3-09AD-AFDC-93AA-7CE8024017BB}"/>
              </a:ext>
            </a:extLst>
          </p:cNvPr>
          <p:cNvSpPr/>
          <p:nvPr/>
        </p:nvSpPr>
        <p:spPr>
          <a:xfrm>
            <a:off x="4880824" y="2658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2" name="Oval 551">
            <a:extLst>
              <a:ext uri="{FF2B5EF4-FFF2-40B4-BE49-F238E27FC236}">
                <a16:creationId xmlns:a16="http://schemas.microsoft.com/office/drawing/2014/main" id="{945FD90D-88AE-984A-3D35-5FF40B3C6719}"/>
              </a:ext>
            </a:extLst>
          </p:cNvPr>
          <p:cNvSpPr/>
          <p:nvPr/>
        </p:nvSpPr>
        <p:spPr>
          <a:xfrm>
            <a:off x="4880824" y="2766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3" name="Oval 552">
            <a:extLst>
              <a:ext uri="{FF2B5EF4-FFF2-40B4-BE49-F238E27FC236}">
                <a16:creationId xmlns:a16="http://schemas.microsoft.com/office/drawing/2014/main" id="{E30723E8-3B51-246A-C674-3E6CB5EE5640}"/>
              </a:ext>
            </a:extLst>
          </p:cNvPr>
          <p:cNvSpPr/>
          <p:nvPr/>
        </p:nvSpPr>
        <p:spPr>
          <a:xfrm>
            <a:off x="4880824" y="2874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4" name="Oval 553">
            <a:extLst>
              <a:ext uri="{FF2B5EF4-FFF2-40B4-BE49-F238E27FC236}">
                <a16:creationId xmlns:a16="http://schemas.microsoft.com/office/drawing/2014/main" id="{8257DF1F-8647-1CD4-D0FF-85E4809FEF71}"/>
              </a:ext>
            </a:extLst>
          </p:cNvPr>
          <p:cNvSpPr/>
          <p:nvPr/>
        </p:nvSpPr>
        <p:spPr>
          <a:xfrm>
            <a:off x="4880824" y="2982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5" name="Oval 554">
            <a:extLst>
              <a:ext uri="{FF2B5EF4-FFF2-40B4-BE49-F238E27FC236}">
                <a16:creationId xmlns:a16="http://schemas.microsoft.com/office/drawing/2014/main" id="{1B783972-9585-74BE-0764-49AD87C79520}"/>
              </a:ext>
            </a:extLst>
          </p:cNvPr>
          <p:cNvSpPr/>
          <p:nvPr/>
        </p:nvSpPr>
        <p:spPr>
          <a:xfrm>
            <a:off x="4880824" y="309037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9" name="Oval 678">
            <a:extLst>
              <a:ext uri="{FF2B5EF4-FFF2-40B4-BE49-F238E27FC236}">
                <a16:creationId xmlns:a16="http://schemas.microsoft.com/office/drawing/2014/main" id="{9EBDC379-392C-CF42-B3A8-6E6B0EE80975}"/>
              </a:ext>
            </a:extLst>
          </p:cNvPr>
          <p:cNvSpPr/>
          <p:nvPr/>
        </p:nvSpPr>
        <p:spPr>
          <a:xfrm>
            <a:off x="3202859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0" name="Oval 679">
            <a:extLst>
              <a:ext uri="{FF2B5EF4-FFF2-40B4-BE49-F238E27FC236}">
                <a16:creationId xmlns:a16="http://schemas.microsoft.com/office/drawing/2014/main" id="{74B2D7C3-03B9-E42A-F22B-172FF1C18C0D}"/>
              </a:ext>
            </a:extLst>
          </p:cNvPr>
          <p:cNvSpPr/>
          <p:nvPr/>
        </p:nvSpPr>
        <p:spPr>
          <a:xfrm>
            <a:off x="3202859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1" name="Oval 680">
            <a:extLst>
              <a:ext uri="{FF2B5EF4-FFF2-40B4-BE49-F238E27FC236}">
                <a16:creationId xmlns:a16="http://schemas.microsoft.com/office/drawing/2014/main" id="{C68BCE18-783D-AC6A-FF9E-DA7D9053BBCA}"/>
              </a:ext>
            </a:extLst>
          </p:cNvPr>
          <p:cNvSpPr/>
          <p:nvPr/>
        </p:nvSpPr>
        <p:spPr>
          <a:xfrm>
            <a:off x="3202859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2" name="Oval 681">
            <a:extLst>
              <a:ext uri="{FF2B5EF4-FFF2-40B4-BE49-F238E27FC236}">
                <a16:creationId xmlns:a16="http://schemas.microsoft.com/office/drawing/2014/main" id="{D6AE3B4C-038E-0574-EC11-BC2327A0D3FA}"/>
              </a:ext>
            </a:extLst>
          </p:cNvPr>
          <p:cNvSpPr/>
          <p:nvPr/>
        </p:nvSpPr>
        <p:spPr>
          <a:xfrm>
            <a:off x="3202859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3" name="Oval 682">
            <a:extLst>
              <a:ext uri="{FF2B5EF4-FFF2-40B4-BE49-F238E27FC236}">
                <a16:creationId xmlns:a16="http://schemas.microsoft.com/office/drawing/2014/main" id="{75708BF3-D4D4-E4DF-3077-86600B441273}"/>
              </a:ext>
            </a:extLst>
          </p:cNvPr>
          <p:cNvSpPr/>
          <p:nvPr/>
        </p:nvSpPr>
        <p:spPr>
          <a:xfrm>
            <a:off x="3202859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4" name="Oval 683">
            <a:extLst>
              <a:ext uri="{FF2B5EF4-FFF2-40B4-BE49-F238E27FC236}">
                <a16:creationId xmlns:a16="http://schemas.microsoft.com/office/drawing/2014/main" id="{39E79588-E957-D43C-E9D2-3F50A8FC1C84}"/>
              </a:ext>
            </a:extLst>
          </p:cNvPr>
          <p:cNvSpPr/>
          <p:nvPr/>
        </p:nvSpPr>
        <p:spPr>
          <a:xfrm>
            <a:off x="3202859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5" name="Oval 684">
            <a:extLst>
              <a:ext uri="{FF2B5EF4-FFF2-40B4-BE49-F238E27FC236}">
                <a16:creationId xmlns:a16="http://schemas.microsoft.com/office/drawing/2014/main" id="{EE93DDC1-B758-B6E7-7021-CC1C358C62BF}"/>
              </a:ext>
            </a:extLst>
          </p:cNvPr>
          <p:cNvSpPr/>
          <p:nvPr/>
        </p:nvSpPr>
        <p:spPr>
          <a:xfrm>
            <a:off x="3202859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6" name="Oval 685">
            <a:extLst>
              <a:ext uri="{FF2B5EF4-FFF2-40B4-BE49-F238E27FC236}">
                <a16:creationId xmlns:a16="http://schemas.microsoft.com/office/drawing/2014/main" id="{2D58E941-9F82-6730-7A00-6EE1F7E3639B}"/>
              </a:ext>
            </a:extLst>
          </p:cNvPr>
          <p:cNvSpPr/>
          <p:nvPr/>
        </p:nvSpPr>
        <p:spPr>
          <a:xfrm>
            <a:off x="3202859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7" name="Oval 686">
            <a:extLst>
              <a:ext uri="{FF2B5EF4-FFF2-40B4-BE49-F238E27FC236}">
                <a16:creationId xmlns:a16="http://schemas.microsoft.com/office/drawing/2014/main" id="{3FE32E54-F2CD-98B6-9628-32AB3C0B4E68}"/>
              </a:ext>
            </a:extLst>
          </p:cNvPr>
          <p:cNvSpPr/>
          <p:nvPr/>
        </p:nvSpPr>
        <p:spPr>
          <a:xfrm>
            <a:off x="3202859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1" name="Oval 690">
            <a:extLst>
              <a:ext uri="{FF2B5EF4-FFF2-40B4-BE49-F238E27FC236}">
                <a16:creationId xmlns:a16="http://schemas.microsoft.com/office/drawing/2014/main" id="{92A25448-7B28-96EC-3C30-04205AFE8157}"/>
              </a:ext>
            </a:extLst>
          </p:cNvPr>
          <p:cNvSpPr/>
          <p:nvPr/>
        </p:nvSpPr>
        <p:spPr>
          <a:xfrm>
            <a:off x="3310859" y="2121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2" name="Oval 691">
            <a:extLst>
              <a:ext uri="{FF2B5EF4-FFF2-40B4-BE49-F238E27FC236}">
                <a16:creationId xmlns:a16="http://schemas.microsoft.com/office/drawing/2014/main" id="{F01577E0-1DF6-7168-57FD-D66544184FD4}"/>
              </a:ext>
            </a:extLst>
          </p:cNvPr>
          <p:cNvSpPr/>
          <p:nvPr/>
        </p:nvSpPr>
        <p:spPr>
          <a:xfrm>
            <a:off x="3310859" y="2229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3" name="Oval 692">
            <a:extLst>
              <a:ext uri="{FF2B5EF4-FFF2-40B4-BE49-F238E27FC236}">
                <a16:creationId xmlns:a16="http://schemas.microsoft.com/office/drawing/2014/main" id="{7263F83D-0C35-FB04-4D81-95792AD05BF3}"/>
              </a:ext>
            </a:extLst>
          </p:cNvPr>
          <p:cNvSpPr/>
          <p:nvPr/>
        </p:nvSpPr>
        <p:spPr>
          <a:xfrm>
            <a:off x="3310859" y="2337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4" name="Oval 693">
            <a:extLst>
              <a:ext uri="{FF2B5EF4-FFF2-40B4-BE49-F238E27FC236}">
                <a16:creationId xmlns:a16="http://schemas.microsoft.com/office/drawing/2014/main" id="{7C42FB49-3001-0EA3-5AED-D40465C798AF}"/>
              </a:ext>
            </a:extLst>
          </p:cNvPr>
          <p:cNvSpPr/>
          <p:nvPr/>
        </p:nvSpPr>
        <p:spPr>
          <a:xfrm>
            <a:off x="3310859" y="244589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5" name="Oval 694">
            <a:extLst>
              <a:ext uri="{FF2B5EF4-FFF2-40B4-BE49-F238E27FC236}">
                <a16:creationId xmlns:a16="http://schemas.microsoft.com/office/drawing/2014/main" id="{9AC09BC2-8009-EE09-B9CD-F63DAF39BA76}"/>
              </a:ext>
            </a:extLst>
          </p:cNvPr>
          <p:cNvSpPr/>
          <p:nvPr/>
        </p:nvSpPr>
        <p:spPr>
          <a:xfrm>
            <a:off x="3310859" y="2559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6" name="Oval 695">
            <a:extLst>
              <a:ext uri="{FF2B5EF4-FFF2-40B4-BE49-F238E27FC236}">
                <a16:creationId xmlns:a16="http://schemas.microsoft.com/office/drawing/2014/main" id="{56F506F0-9B17-4CB7-DF57-8DBCD855E69A}"/>
              </a:ext>
            </a:extLst>
          </p:cNvPr>
          <p:cNvSpPr/>
          <p:nvPr/>
        </p:nvSpPr>
        <p:spPr>
          <a:xfrm>
            <a:off x="3310859" y="2667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7" name="Oval 696">
            <a:extLst>
              <a:ext uri="{FF2B5EF4-FFF2-40B4-BE49-F238E27FC236}">
                <a16:creationId xmlns:a16="http://schemas.microsoft.com/office/drawing/2014/main" id="{8D99AB0E-C5F1-0FF2-1325-410C4E08A75E}"/>
              </a:ext>
            </a:extLst>
          </p:cNvPr>
          <p:cNvSpPr/>
          <p:nvPr/>
        </p:nvSpPr>
        <p:spPr>
          <a:xfrm>
            <a:off x="3310859" y="2775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8" name="Oval 697">
            <a:extLst>
              <a:ext uri="{FF2B5EF4-FFF2-40B4-BE49-F238E27FC236}">
                <a16:creationId xmlns:a16="http://schemas.microsoft.com/office/drawing/2014/main" id="{1D9E6980-CEEC-A25A-3B3B-DF49BB63D193}"/>
              </a:ext>
            </a:extLst>
          </p:cNvPr>
          <p:cNvSpPr/>
          <p:nvPr/>
        </p:nvSpPr>
        <p:spPr>
          <a:xfrm>
            <a:off x="3310859" y="2883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99" name="Oval 698">
            <a:extLst>
              <a:ext uri="{FF2B5EF4-FFF2-40B4-BE49-F238E27FC236}">
                <a16:creationId xmlns:a16="http://schemas.microsoft.com/office/drawing/2014/main" id="{E2602B5F-C80B-831A-232F-AF77CBBCBEB2}"/>
              </a:ext>
            </a:extLst>
          </p:cNvPr>
          <p:cNvSpPr/>
          <p:nvPr/>
        </p:nvSpPr>
        <p:spPr>
          <a:xfrm>
            <a:off x="3310859" y="299144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4" name="Oval 823">
            <a:extLst>
              <a:ext uri="{FF2B5EF4-FFF2-40B4-BE49-F238E27FC236}">
                <a16:creationId xmlns:a16="http://schemas.microsoft.com/office/drawing/2014/main" id="{06283A78-C181-4DAE-E0CB-D323C7B6A109}"/>
              </a:ext>
            </a:extLst>
          </p:cNvPr>
          <p:cNvSpPr/>
          <p:nvPr/>
        </p:nvSpPr>
        <p:spPr>
          <a:xfrm>
            <a:off x="7901840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5" name="Oval 824">
            <a:extLst>
              <a:ext uri="{FF2B5EF4-FFF2-40B4-BE49-F238E27FC236}">
                <a16:creationId xmlns:a16="http://schemas.microsoft.com/office/drawing/2014/main" id="{4E8A3CD7-0596-D11E-AEB9-9F1F3101C43B}"/>
              </a:ext>
            </a:extLst>
          </p:cNvPr>
          <p:cNvSpPr/>
          <p:nvPr/>
        </p:nvSpPr>
        <p:spPr>
          <a:xfrm>
            <a:off x="7901840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6" name="Oval 825">
            <a:extLst>
              <a:ext uri="{FF2B5EF4-FFF2-40B4-BE49-F238E27FC236}">
                <a16:creationId xmlns:a16="http://schemas.microsoft.com/office/drawing/2014/main" id="{D80B7DBB-F03F-F005-F60A-1B728609864B}"/>
              </a:ext>
            </a:extLst>
          </p:cNvPr>
          <p:cNvSpPr/>
          <p:nvPr/>
        </p:nvSpPr>
        <p:spPr>
          <a:xfrm>
            <a:off x="7901840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7" name="Oval 826">
            <a:extLst>
              <a:ext uri="{FF2B5EF4-FFF2-40B4-BE49-F238E27FC236}">
                <a16:creationId xmlns:a16="http://schemas.microsoft.com/office/drawing/2014/main" id="{2B3C87B3-7BC0-E85D-A0FF-28B54F628799}"/>
              </a:ext>
            </a:extLst>
          </p:cNvPr>
          <p:cNvSpPr/>
          <p:nvPr/>
        </p:nvSpPr>
        <p:spPr>
          <a:xfrm>
            <a:off x="7901840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8" name="Oval 827">
            <a:extLst>
              <a:ext uri="{FF2B5EF4-FFF2-40B4-BE49-F238E27FC236}">
                <a16:creationId xmlns:a16="http://schemas.microsoft.com/office/drawing/2014/main" id="{BF5BDDCE-EC8F-3FB8-7FC5-6552390ECA1C}"/>
              </a:ext>
            </a:extLst>
          </p:cNvPr>
          <p:cNvSpPr/>
          <p:nvPr/>
        </p:nvSpPr>
        <p:spPr>
          <a:xfrm>
            <a:off x="7901840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9" name="Oval 828">
            <a:extLst>
              <a:ext uri="{FF2B5EF4-FFF2-40B4-BE49-F238E27FC236}">
                <a16:creationId xmlns:a16="http://schemas.microsoft.com/office/drawing/2014/main" id="{B06D96FB-2ADF-08E4-3FAB-784835FB8F37}"/>
              </a:ext>
            </a:extLst>
          </p:cNvPr>
          <p:cNvSpPr/>
          <p:nvPr/>
        </p:nvSpPr>
        <p:spPr>
          <a:xfrm>
            <a:off x="7901840" y="1552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0" name="Oval 829">
            <a:extLst>
              <a:ext uri="{FF2B5EF4-FFF2-40B4-BE49-F238E27FC236}">
                <a16:creationId xmlns:a16="http://schemas.microsoft.com/office/drawing/2014/main" id="{AAF1BF87-5A7F-6F95-F094-AA6E2AB14321}"/>
              </a:ext>
            </a:extLst>
          </p:cNvPr>
          <p:cNvSpPr/>
          <p:nvPr/>
        </p:nvSpPr>
        <p:spPr>
          <a:xfrm>
            <a:off x="7901840" y="1660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1" name="Oval 830">
            <a:extLst>
              <a:ext uri="{FF2B5EF4-FFF2-40B4-BE49-F238E27FC236}">
                <a16:creationId xmlns:a16="http://schemas.microsoft.com/office/drawing/2014/main" id="{938A68B4-BF64-E47C-4354-CB04449BA980}"/>
              </a:ext>
            </a:extLst>
          </p:cNvPr>
          <p:cNvSpPr/>
          <p:nvPr/>
        </p:nvSpPr>
        <p:spPr>
          <a:xfrm>
            <a:off x="7901840" y="1768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6" name="Oval 835">
            <a:extLst>
              <a:ext uri="{FF2B5EF4-FFF2-40B4-BE49-F238E27FC236}">
                <a16:creationId xmlns:a16="http://schemas.microsoft.com/office/drawing/2014/main" id="{E416AE82-1563-C127-DFE4-B3D6AB9AB860}"/>
              </a:ext>
            </a:extLst>
          </p:cNvPr>
          <p:cNvSpPr/>
          <p:nvPr/>
        </p:nvSpPr>
        <p:spPr>
          <a:xfrm>
            <a:off x="8009840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7" name="Oval 836">
            <a:extLst>
              <a:ext uri="{FF2B5EF4-FFF2-40B4-BE49-F238E27FC236}">
                <a16:creationId xmlns:a16="http://schemas.microsoft.com/office/drawing/2014/main" id="{B2F6C51E-11CD-2E21-60F7-84ED3FF7B4EE}"/>
              </a:ext>
            </a:extLst>
          </p:cNvPr>
          <p:cNvSpPr/>
          <p:nvPr/>
        </p:nvSpPr>
        <p:spPr>
          <a:xfrm>
            <a:off x="8009840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8" name="Oval 837">
            <a:extLst>
              <a:ext uri="{FF2B5EF4-FFF2-40B4-BE49-F238E27FC236}">
                <a16:creationId xmlns:a16="http://schemas.microsoft.com/office/drawing/2014/main" id="{E5423784-95B7-0CDE-BD3D-559E06C5D4C7}"/>
              </a:ext>
            </a:extLst>
          </p:cNvPr>
          <p:cNvSpPr/>
          <p:nvPr/>
        </p:nvSpPr>
        <p:spPr>
          <a:xfrm>
            <a:off x="8009840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39" name="Oval 838">
            <a:extLst>
              <a:ext uri="{FF2B5EF4-FFF2-40B4-BE49-F238E27FC236}">
                <a16:creationId xmlns:a16="http://schemas.microsoft.com/office/drawing/2014/main" id="{560D7F0F-4FA3-78CB-68D4-A544FE9945D6}"/>
              </a:ext>
            </a:extLst>
          </p:cNvPr>
          <p:cNvSpPr/>
          <p:nvPr/>
        </p:nvSpPr>
        <p:spPr>
          <a:xfrm>
            <a:off x="8009840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0" name="Oval 839">
            <a:extLst>
              <a:ext uri="{FF2B5EF4-FFF2-40B4-BE49-F238E27FC236}">
                <a16:creationId xmlns:a16="http://schemas.microsoft.com/office/drawing/2014/main" id="{9914105A-B5A3-4034-4765-D20A6C4AA6AB}"/>
              </a:ext>
            </a:extLst>
          </p:cNvPr>
          <p:cNvSpPr/>
          <p:nvPr/>
        </p:nvSpPr>
        <p:spPr>
          <a:xfrm>
            <a:off x="8009840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1" name="Oval 840">
            <a:extLst>
              <a:ext uri="{FF2B5EF4-FFF2-40B4-BE49-F238E27FC236}">
                <a16:creationId xmlns:a16="http://schemas.microsoft.com/office/drawing/2014/main" id="{A5D643EF-65B5-75DA-AA71-664F04AA98CA}"/>
              </a:ext>
            </a:extLst>
          </p:cNvPr>
          <p:cNvSpPr/>
          <p:nvPr/>
        </p:nvSpPr>
        <p:spPr>
          <a:xfrm>
            <a:off x="8009840" y="1552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2" name="Oval 841">
            <a:extLst>
              <a:ext uri="{FF2B5EF4-FFF2-40B4-BE49-F238E27FC236}">
                <a16:creationId xmlns:a16="http://schemas.microsoft.com/office/drawing/2014/main" id="{3D36B1CD-C5FB-97E6-83B8-D53068E65030}"/>
              </a:ext>
            </a:extLst>
          </p:cNvPr>
          <p:cNvSpPr/>
          <p:nvPr/>
        </p:nvSpPr>
        <p:spPr>
          <a:xfrm>
            <a:off x="8009840" y="1660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3" name="Oval 842">
            <a:extLst>
              <a:ext uri="{FF2B5EF4-FFF2-40B4-BE49-F238E27FC236}">
                <a16:creationId xmlns:a16="http://schemas.microsoft.com/office/drawing/2014/main" id="{7843A3B1-4D7D-B868-E758-746133D56A00}"/>
              </a:ext>
            </a:extLst>
          </p:cNvPr>
          <p:cNvSpPr/>
          <p:nvPr/>
        </p:nvSpPr>
        <p:spPr>
          <a:xfrm>
            <a:off x="8009840" y="1768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69" name="Oval 968">
            <a:extLst>
              <a:ext uri="{FF2B5EF4-FFF2-40B4-BE49-F238E27FC236}">
                <a16:creationId xmlns:a16="http://schemas.microsoft.com/office/drawing/2014/main" id="{F24FA7D6-FC32-E965-B1B7-D625E1A6CFFC}"/>
              </a:ext>
            </a:extLst>
          </p:cNvPr>
          <p:cNvSpPr/>
          <p:nvPr/>
        </p:nvSpPr>
        <p:spPr>
          <a:xfrm>
            <a:off x="6324006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0" name="Oval 969">
            <a:extLst>
              <a:ext uri="{FF2B5EF4-FFF2-40B4-BE49-F238E27FC236}">
                <a16:creationId xmlns:a16="http://schemas.microsoft.com/office/drawing/2014/main" id="{F0C2BEEC-4B93-A4D9-D76C-76CE88FC24C4}"/>
              </a:ext>
            </a:extLst>
          </p:cNvPr>
          <p:cNvSpPr/>
          <p:nvPr/>
        </p:nvSpPr>
        <p:spPr>
          <a:xfrm>
            <a:off x="6324006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1" name="Oval 970">
            <a:extLst>
              <a:ext uri="{FF2B5EF4-FFF2-40B4-BE49-F238E27FC236}">
                <a16:creationId xmlns:a16="http://schemas.microsoft.com/office/drawing/2014/main" id="{61CA14B2-B29D-BE00-5CB9-E5775E90981D}"/>
              </a:ext>
            </a:extLst>
          </p:cNvPr>
          <p:cNvSpPr/>
          <p:nvPr/>
        </p:nvSpPr>
        <p:spPr>
          <a:xfrm>
            <a:off x="6324006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2" name="Oval 971">
            <a:extLst>
              <a:ext uri="{FF2B5EF4-FFF2-40B4-BE49-F238E27FC236}">
                <a16:creationId xmlns:a16="http://schemas.microsoft.com/office/drawing/2014/main" id="{830AF5F4-8D1F-57E1-9825-AF9D73F9286F}"/>
              </a:ext>
            </a:extLst>
          </p:cNvPr>
          <p:cNvSpPr/>
          <p:nvPr/>
        </p:nvSpPr>
        <p:spPr>
          <a:xfrm>
            <a:off x="6324006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3" name="Oval 972">
            <a:extLst>
              <a:ext uri="{FF2B5EF4-FFF2-40B4-BE49-F238E27FC236}">
                <a16:creationId xmlns:a16="http://schemas.microsoft.com/office/drawing/2014/main" id="{5DB2231F-4AB9-ADC5-9E86-2F3FB3071E09}"/>
              </a:ext>
            </a:extLst>
          </p:cNvPr>
          <p:cNvSpPr/>
          <p:nvPr/>
        </p:nvSpPr>
        <p:spPr>
          <a:xfrm>
            <a:off x="6324006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4" name="Oval 973">
            <a:extLst>
              <a:ext uri="{FF2B5EF4-FFF2-40B4-BE49-F238E27FC236}">
                <a16:creationId xmlns:a16="http://schemas.microsoft.com/office/drawing/2014/main" id="{51C8696B-6960-3475-1D9E-AF8418DF545C}"/>
              </a:ext>
            </a:extLst>
          </p:cNvPr>
          <p:cNvSpPr/>
          <p:nvPr/>
        </p:nvSpPr>
        <p:spPr>
          <a:xfrm>
            <a:off x="6324006" y="1552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5" name="Oval 974">
            <a:extLst>
              <a:ext uri="{FF2B5EF4-FFF2-40B4-BE49-F238E27FC236}">
                <a16:creationId xmlns:a16="http://schemas.microsoft.com/office/drawing/2014/main" id="{66051882-A662-B6B8-DCCE-6C3FD7D635B1}"/>
              </a:ext>
            </a:extLst>
          </p:cNvPr>
          <p:cNvSpPr/>
          <p:nvPr/>
        </p:nvSpPr>
        <p:spPr>
          <a:xfrm>
            <a:off x="6324006" y="1660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1" name="Oval 980">
            <a:extLst>
              <a:ext uri="{FF2B5EF4-FFF2-40B4-BE49-F238E27FC236}">
                <a16:creationId xmlns:a16="http://schemas.microsoft.com/office/drawing/2014/main" id="{78DA8877-4669-4AB7-3D9A-B9F7E3705BAB}"/>
              </a:ext>
            </a:extLst>
          </p:cNvPr>
          <p:cNvSpPr/>
          <p:nvPr/>
        </p:nvSpPr>
        <p:spPr>
          <a:xfrm>
            <a:off x="6432006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2" name="Oval 981">
            <a:extLst>
              <a:ext uri="{FF2B5EF4-FFF2-40B4-BE49-F238E27FC236}">
                <a16:creationId xmlns:a16="http://schemas.microsoft.com/office/drawing/2014/main" id="{EA6AC30E-CD8E-FB95-DDA0-324C1550F16A}"/>
              </a:ext>
            </a:extLst>
          </p:cNvPr>
          <p:cNvSpPr/>
          <p:nvPr/>
        </p:nvSpPr>
        <p:spPr>
          <a:xfrm>
            <a:off x="6432006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3" name="Oval 982">
            <a:extLst>
              <a:ext uri="{FF2B5EF4-FFF2-40B4-BE49-F238E27FC236}">
                <a16:creationId xmlns:a16="http://schemas.microsoft.com/office/drawing/2014/main" id="{B13FC0A2-1AEE-C40F-750D-C00CEF8DAD0F}"/>
              </a:ext>
            </a:extLst>
          </p:cNvPr>
          <p:cNvSpPr/>
          <p:nvPr/>
        </p:nvSpPr>
        <p:spPr>
          <a:xfrm>
            <a:off x="6432006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D195FC98-FF38-DC75-BF37-3FB9A5E0A361}"/>
              </a:ext>
            </a:extLst>
          </p:cNvPr>
          <p:cNvSpPr/>
          <p:nvPr/>
        </p:nvSpPr>
        <p:spPr>
          <a:xfrm>
            <a:off x="6432006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F94FFBB1-EE32-3A31-CC30-E67B65768B6D}"/>
              </a:ext>
            </a:extLst>
          </p:cNvPr>
          <p:cNvSpPr/>
          <p:nvPr/>
        </p:nvSpPr>
        <p:spPr>
          <a:xfrm>
            <a:off x="6432006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6" name="Oval 985">
            <a:extLst>
              <a:ext uri="{FF2B5EF4-FFF2-40B4-BE49-F238E27FC236}">
                <a16:creationId xmlns:a16="http://schemas.microsoft.com/office/drawing/2014/main" id="{980F8331-1231-1EDC-09F1-FDE3B1CB53E1}"/>
              </a:ext>
            </a:extLst>
          </p:cNvPr>
          <p:cNvSpPr/>
          <p:nvPr/>
        </p:nvSpPr>
        <p:spPr>
          <a:xfrm>
            <a:off x="6432006" y="1552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7" name="Oval 986">
            <a:extLst>
              <a:ext uri="{FF2B5EF4-FFF2-40B4-BE49-F238E27FC236}">
                <a16:creationId xmlns:a16="http://schemas.microsoft.com/office/drawing/2014/main" id="{33843AD1-85DD-FFFA-56C0-6BA5F3BCDBA8}"/>
              </a:ext>
            </a:extLst>
          </p:cNvPr>
          <p:cNvSpPr/>
          <p:nvPr/>
        </p:nvSpPr>
        <p:spPr>
          <a:xfrm>
            <a:off x="6432006" y="1660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4" name="Oval 1113">
            <a:extLst>
              <a:ext uri="{FF2B5EF4-FFF2-40B4-BE49-F238E27FC236}">
                <a16:creationId xmlns:a16="http://schemas.microsoft.com/office/drawing/2014/main" id="{9277084E-4CF2-45CF-8415-4458DD8FEDB2}"/>
              </a:ext>
            </a:extLst>
          </p:cNvPr>
          <p:cNvSpPr/>
          <p:nvPr/>
        </p:nvSpPr>
        <p:spPr>
          <a:xfrm>
            <a:off x="4772824" y="997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5" name="Oval 1114">
            <a:extLst>
              <a:ext uri="{FF2B5EF4-FFF2-40B4-BE49-F238E27FC236}">
                <a16:creationId xmlns:a16="http://schemas.microsoft.com/office/drawing/2014/main" id="{7CC5F66E-7717-2E11-C647-2FAFE774607B}"/>
              </a:ext>
            </a:extLst>
          </p:cNvPr>
          <p:cNvSpPr/>
          <p:nvPr/>
        </p:nvSpPr>
        <p:spPr>
          <a:xfrm>
            <a:off x="4772824" y="1105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6" name="Oval 1115">
            <a:extLst>
              <a:ext uri="{FF2B5EF4-FFF2-40B4-BE49-F238E27FC236}">
                <a16:creationId xmlns:a16="http://schemas.microsoft.com/office/drawing/2014/main" id="{3995AF29-E821-5077-C4F5-523B8948B29F}"/>
              </a:ext>
            </a:extLst>
          </p:cNvPr>
          <p:cNvSpPr/>
          <p:nvPr/>
        </p:nvSpPr>
        <p:spPr>
          <a:xfrm>
            <a:off x="4772824" y="1213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7" name="Oval 1116">
            <a:extLst>
              <a:ext uri="{FF2B5EF4-FFF2-40B4-BE49-F238E27FC236}">
                <a16:creationId xmlns:a16="http://schemas.microsoft.com/office/drawing/2014/main" id="{B0E18BC4-E0DA-5E82-FB6D-C15A812A72D9}"/>
              </a:ext>
            </a:extLst>
          </p:cNvPr>
          <p:cNvSpPr/>
          <p:nvPr/>
        </p:nvSpPr>
        <p:spPr>
          <a:xfrm>
            <a:off x="4772824" y="1321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8" name="Oval 1117">
            <a:extLst>
              <a:ext uri="{FF2B5EF4-FFF2-40B4-BE49-F238E27FC236}">
                <a16:creationId xmlns:a16="http://schemas.microsoft.com/office/drawing/2014/main" id="{318E7700-AA89-C0C5-AA73-51ACBDF22CF0}"/>
              </a:ext>
            </a:extLst>
          </p:cNvPr>
          <p:cNvSpPr/>
          <p:nvPr/>
        </p:nvSpPr>
        <p:spPr>
          <a:xfrm>
            <a:off x="4772824" y="143538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9" name="Oval 1118">
            <a:extLst>
              <a:ext uri="{FF2B5EF4-FFF2-40B4-BE49-F238E27FC236}">
                <a16:creationId xmlns:a16="http://schemas.microsoft.com/office/drawing/2014/main" id="{895BADF9-70BB-A929-FA27-6E288B614424}"/>
              </a:ext>
            </a:extLst>
          </p:cNvPr>
          <p:cNvSpPr/>
          <p:nvPr/>
        </p:nvSpPr>
        <p:spPr>
          <a:xfrm>
            <a:off x="4772824" y="154338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6" name="Oval 1125">
            <a:extLst>
              <a:ext uri="{FF2B5EF4-FFF2-40B4-BE49-F238E27FC236}">
                <a16:creationId xmlns:a16="http://schemas.microsoft.com/office/drawing/2014/main" id="{D93D38C9-B5D6-A38B-1A6D-A8EA096CC33B}"/>
              </a:ext>
            </a:extLst>
          </p:cNvPr>
          <p:cNvSpPr/>
          <p:nvPr/>
        </p:nvSpPr>
        <p:spPr>
          <a:xfrm>
            <a:off x="4880824" y="997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7" name="Oval 1126">
            <a:extLst>
              <a:ext uri="{FF2B5EF4-FFF2-40B4-BE49-F238E27FC236}">
                <a16:creationId xmlns:a16="http://schemas.microsoft.com/office/drawing/2014/main" id="{EFDB2ED1-0E8E-C469-41FB-B9F273A4C846}"/>
              </a:ext>
            </a:extLst>
          </p:cNvPr>
          <p:cNvSpPr/>
          <p:nvPr/>
        </p:nvSpPr>
        <p:spPr>
          <a:xfrm>
            <a:off x="4880824" y="1105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8" name="Oval 1127">
            <a:extLst>
              <a:ext uri="{FF2B5EF4-FFF2-40B4-BE49-F238E27FC236}">
                <a16:creationId xmlns:a16="http://schemas.microsoft.com/office/drawing/2014/main" id="{776E5E22-E527-7688-C708-D9BBAE0A01AE}"/>
              </a:ext>
            </a:extLst>
          </p:cNvPr>
          <p:cNvSpPr/>
          <p:nvPr/>
        </p:nvSpPr>
        <p:spPr>
          <a:xfrm>
            <a:off x="4880824" y="1213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9" name="Oval 1128">
            <a:extLst>
              <a:ext uri="{FF2B5EF4-FFF2-40B4-BE49-F238E27FC236}">
                <a16:creationId xmlns:a16="http://schemas.microsoft.com/office/drawing/2014/main" id="{CF9E0C33-8732-61A2-E4C9-4976D5BA61E7}"/>
              </a:ext>
            </a:extLst>
          </p:cNvPr>
          <p:cNvSpPr/>
          <p:nvPr/>
        </p:nvSpPr>
        <p:spPr>
          <a:xfrm>
            <a:off x="4880824" y="1321836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0" name="Oval 1129">
            <a:extLst>
              <a:ext uri="{FF2B5EF4-FFF2-40B4-BE49-F238E27FC236}">
                <a16:creationId xmlns:a16="http://schemas.microsoft.com/office/drawing/2014/main" id="{E3C82815-B142-6498-4B01-6AD34DB2564E}"/>
              </a:ext>
            </a:extLst>
          </p:cNvPr>
          <p:cNvSpPr/>
          <p:nvPr/>
        </p:nvSpPr>
        <p:spPr>
          <a:xfrm>
            <a:off x="4880824" y="143538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31" name="Oval 1130">
            <a:extLst>
              <a:ext uri="{FF2B5EF4-FFF2-40B4-BE49-F238E27FC236}">
                <a16:creationId xmlns:a16="http://schemas.microsoft.com/office/drawing/2014/main" id="{3BD9A1FF-184F-F9DC-5242-2B90AF6BB6CF}"/>
              </a:ext>
            </a:extLst>
          </p:cNvPr>
          <p:cNvSpPr/>
          <p:nvPr/>
        </p:nvSpPr>
        <p:spPr>
          <a:xfrm>
            <a:off x="4880824" y="1543388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59" name="Oval 1258">
            <a:extLst>
              <a:ext uri="{FF2B5EF4-FFF2-40B4-BE49-F238E27FC236}">
                <a16:creationId xmlns:a16="http://schemas.microsoft.com/office/drawing/2014/main" id="{0D194114-127E-7788-54CD-965D3FCCA4F9}"/>
              </a:ext>
            </a:extLst>
          </p:cNvPr>
          <p:cNvSpPr/>
          <p:nvPr/>
        </p:nvSpPr>
        <p:spPr>
          <a:xfrm>
            <a:off x="3202859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60" name="Oval 1259">
            <a:extLst>
              <a:ext uri="{FF2B5EF4-FFF2-40B4-BE49-F238E27FC236}">
                <a16:creationId xmlns:a16="http://schemas.microsoft.com/office/drawing/2014/main" id="{A86F5DF3-69D9-C499-2824-4667A8E09D57}"/>
              </a:ext>
            </a:extLst>
          </p:cNvPr>
          <p:cNvSpPr/>
          <p:nvPr/>
        </p:nvSpPr>
        <p:spPr>
          <a:xfrm>
            <a:off x="3202859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61" name="Oval 1260">
            <a:extLst>
              <a:ext uri="{FF2B5EF4-FFF2-40B4-BE49-F238E27FC236}">
                <a16:creationId xmlns:a16="http://schemas.microsoft.com/office/drawing/2014/main" id="{E429387E-505B-CFE7-A462-7BE73C2A8C44}"/>
              </a:ext>
            </a:extLst>
          </p:cNvPr>
          <p:cNvSpPr/>
          <p:nvPr/>
        </p:nvSpPr>
        <p:spPr>
          <a:xfrm>
            <a:off x="3202859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62" name="Oval 1261">
            <a:extLst>
              <a:ext uri="{FF2B5EF4-FFF2-40B4-BE49-F238E27FC236}">
                <a16:creationId xmlns:a16="http://schemas.microsoft.com/office/drawing/2014/main" id="{4E061F94-9D1B-6F79-6E42-55F7ED31A935}"/>
              </a:ext>
            </a:extLst>
          </p:cNvPr>
          <p:cNvSpPr/>
          <p:nvPr/>
        </p:nvSpPr>
        <p:spPr>
          <a:xfrm>
            <a:off x="3202859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63" name="Oval 1262">
            <a:extLst>
              <a:ext uri="{FF2B5EF4-FFF2-40B4-BE49-F238E27FC236}">
                <a16:creationId xmlns:a16="http://schemas.microsoft.com/office/drawing/2014/main" id="{35CA056F-C159-CDD6-9109-7122D1DE7CBE}"/>
              </a:ext>
            </a:extLst>
          </p:cNvPr>
          <p:cNvSpPr/>
          <p:nvPr/>
        </p:nvSpPr>
        <p:spPr>
          <a:xfrm>
            <a:off x="3202859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1" name="Oval 1270">
            <a:extLst>
              <a:ext uri="{FF2B5EF4-FFF2-40B4-BE49-F238E27FC236}">
                <a16:creationId xmlns:a16="http://schemas.microsoft.com/office/drawing/2014/main" id="{9DC9D4C0-44C2-31CD-5168-12AF677EE2CB}"/>
              </a:ext>
            </a:extLst>
          </p:cNvPr>
          <p:cNvSpPr/>
          <p:nvPr/>
        </p:nvSpPr>
        <p:spPr>
          <a:xfrm>
            <a:off x="3310859" y="1006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2" name="Oval 1271">
            <a:extLst>
              <a:ext uri="{FF2B5EF4-FFF2-40B4-BE49-F238E27FC236}">
                <a16:creationId xmlns:a16="http://schemas.microsoft.com/office/drawing/2014/main" id="{B7C11A73-721A-80CB-E67E-DA2DEAF7F0B8}"/>
              </a:ext>
            </a:extLst>
          </p:cNvPr>
          <p:cNvSpPr/>
          <p:nvPr/>
        </p:nvSpPr>
        <p:spPr>
          <a:xfrm>
            <a:off x="3310859" y="1114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3" name="Oval 1272">
            <a:extLst>
              <a:ext uri="{FF2B5EF4-FFF2-40B4-BE49-F238E27FC236}">
                <a16:creationId xmlns:a16="http://schemas.microsoft.com/office/drawing/2014/main" id="{21A49988-FBBC-79F5-1D3F-4A072FD3E264}"/>
              </a:ext>
            </a:extLst>
          </p:cNvPr>
          <p:cNvSpPr/>
          <p:nvPr/>
        </p:nvSpPr>
        <p:spPr>
          <a:xfrm>
            <a:off x="3310859" y="1222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4" name="Oval 1273">
            <a:extLst>
              <a:ext uri="{FF2B5EF4-FFF2-40B4-BE49-F238E27FC236}">
                <a16:creationId xmlns:a16="http://schemas.microsoft.com/office/drawing/2014/main" id="{3D110449-C4D6-F50D-43A3-193473A68B6C}"/>
              </a:ext>
            </a:extLst>
          </p:cNvPr>
          <p:cNvSpPr/>
          <p:nvPr/>
        </p:nvSpPr>
        <p:spPr>
          <a:xfrm>
            <a:off x="3310859" y="1330907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5" name="Oval 1274">
            <a:extLst>
              <a:ext uri="{FF2B5EF4-FFF2-40B4-BE49-F238E27FC236}">
                <a16:creationId xmlns:a16="http://schemas.microsoft.com/office/drawing/2014/main" id="{0EBD68CA-9EA2-7B18-1438-2744C4BDA616}"/>
              </a:ext>
            </a:extLst>
          </p:cNvPr>
          <p:cNvSpPr/>
          <p:nvPr/>
        </p:nvSpPr>
        <p:spPr>
          <a:xfrm>
            <a:off x="3310859" y="1444459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4" name="Oval 1403">
            <a:extLst>
              <a:ext uri="{FF2B5EF4-FFF2-40B4-BE49-F238E27FC236}">
                <a16:creationId xmlns:a16="http://schemas.microsoft.com/office/drawing/2014/main" id="{9A0A7F80-882D-0A65-72CE-7CA3678B4326}"/>
              </a:ext>
            </a:extLst>
          </p:cNvPr>
          <p:cNvSpPr/>
          <p:nvPr/>
        </p:nvSpPr>
        <p:spPr>
          <a:xfrm>
            <a:off x="7901840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5" name="Oval 1404">
            <a:extLst>
              <a:ext uri="{FF2B5EF4-FFF2-40B4-BE49-F238E27FC236}">
                <a16:creationId xmlns:a16="http://schemas.microsoft.com/office/drawing/2014/main" id="{7C08FA64-6F44-375E-C5DD-8124A22EF2C2}"/>
              </a:ext>
            </a:extLst>
          </p:cNvPr>
          <p:cNvSpPr/>
          <p:nvPr/>
        </p:nvSpPr>
        <p:spPr>
          <a:xfrm>
            <a:off x="7901840" y="404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6" name="Oval 1405">
            <a:extLst>
              <a:ext uri="{FF2B5EF4-FFF2-40B4-BE49-F238E27FC236}">
                <a16:creationId xmlns:a16="http://schemas.microsoft.com/office/drawing/2014/main" id="{25D6F9E6-89F6-3716-0428-392E930B706C}"/>
              </a:ext>
            </a:extLst>
          </p:cNvPr>
          <p:cNvSpPr/>
          <p:nvPr/>
        </p:nvSpPr>
        <p:spPr>
          <a:xfrm>
            <a:off x="7901840" y="512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7" name="Oval 1406">
            <a:extLst>
              <a:ext uri="{FF2B5EF4-FFF2-40B4-BE49-F238E27FC236}">
                <a16:creationId xmlns:a16="http://schemas.microsoft.com/office/drawing/2014/main" id="{DB7064A9-FF4F-628D-F2A3-EC11DA7E8CDA}"/>
              </a:ext>
            </a:extLst>
          </p:cNvPr>
          <p:cNvSpPr/>
          <p:nvPr/>
        </p:nvSpPr>
        <p:spPr>
          <a:xfrm>
            <a:off x="7901840" y="620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6" name="Oval 1415">
            <a:extLst>
              <a:ext uri="{FF2B5EF4-FFF2-40B4-BE49-F238E27FC236}">
                <a16:creationId xmlns:a16="http://schemas.microsoft.com/office/drawing/2014/main" id="{D1774515-734B-5429-2002-D3C86DD07005}"/>
              </a:ext>
            </a:extLst>
          </p:cNvPr>
          <p:cNvSpPr/>
          <p:nvPr/>
        </p:nvSpPr>
        <p:spPr>
          <a:xfrm>
            <a:off x="8009840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7" name="Oval 1416">
            <a:extLst>
              <a:ext uri="{FF2B5EF4-FFF2-40B4-BE49-F238E27FC236}">
                <a16:creationId xmlns:a16="http://schemas.microsoft.com/office/drawing/2014/main" id="{BC6CC9DE-0DE3-6BAA-A2E1-49CD48408B32}"/>
              </a:ext>
            </a:extLst>
          </p:cNvPr>
          <p:cNvSpPr/>
          <p:nvPr/>
        </p:nvSpPr>
        <p:spPr>
          <a:xfrm>
            <a:off x="8009840" y="404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8" name="Oval 1417">
            <a:extLst>
              <a:ext uri="{FF2B5EF4-FFF2-40B4-BE49-F238E27FC236}">
                <a16:creationId xmlns:a16="http://schemas.microsoft.com/office/drawing/2014/main" id="{5D9F9B10-FA98-9843-5AFA-F93C9313585B}"/>
              </a:ext>
            </a:extLst>
          </p:cNvPr>
          <p:cNvSpPr/>
          <p:nvPr/>
        </p:nvSpPr>
        <p:spPr>
          <a:xfrm>
            <a:off x="8009840" y="512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9" name="Oval 1418">
            <a:extLst>
              <a:ext uri="{FF2B5EF4-FFF2-40B4-BE49-F238E27FC236}">
                <a16:creationId xmlns:a16="http://schemas.microsoft.com/office/drawing/2014/main" id="{51E190E9-86A1-C42F-71CC-1EDB2F1A9863}"/>
              </a:ext>
            </a:extLst>
          </p:cNvPr>
          <p:cNvSpPr/>
          <p:nvPr/>
        </p:nvSpPr>
        <p:spPr>
          <a:xfrm>
            <a:off x="8009840" y="620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49" name="Oval 1548">
            <a:extLst>
              <a:ext uri="{FF2B5EF4-FFF2-40B4-BE49-F238E27FC236}">
                <a16:creationId xmlns:a16="http://schemas.microsoft.com/office/drawing/2014/main" id="{B3C10B4E-D07E-83B2-4315-E145A2068160}"/>
              </a:ext>
            </a:extLst>
          </p:cNvPr>
          <p:cNvSpPr/>
          <p:nvPr/>
        </p:nvSpPr>
        <p:spPr>
          <a:xfrm>
            <a:off x="6324006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50" name="Oval 1549">
            <a:extLst>
              <a:ext uri="{FF2B5EF4-FFF2-40B4-BE49-F238E27FC236}">
                <a16:creationId xmlns:a16="http://schemas.microsoft.com/office/drawing/2014/main" id="{2847AB4A-A76D-0CAF-8386-A8301FC9F0FD}"/>
              </a:ext>
            </a:extLst>
          </p:cNvPr>
          <p:cNvSpPr/>
          <p:nvPr/>
        </p:nvSpPr>
        <p:spPr>
          <a:xfrm>
            <a:off x="6324006" y="404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51" name="Oval 1550">
            <a:extLst>
              <a:ext uri="{FF2B5EF4-FFF2-40B4-BE49-F238E27FC236}">
                <a16:creationId xmlns:a16="http://schemas.microsoft.com/office/drawing/2014/main" id="{B56632E5-BD77-7C15-6D46-A6303F867738}"/>
              </a:ext>
            </a:extLst>
          </p:cNvPr>
          <p:cNvSpPr/>
          <p:nvPr/>
        </p:nvSpPr>
        <p:spPr>
          <a:xfrm>
            <a:off x="6324006" y="512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61" name="Oval 1560">
            <a:extLst>
              <a:ext uri="{FF2B5EF4-FFF2-40B4-BE49-F238E27FC236}">
                <a16:creationId xmlns:a16="http://schemas.microsoft.com/office/drawing/2014/main" id="{E9E93791-B208-56A6-CC46-F660135075FC}"/>
              </a:ext>
            </a:extLst>
          </p:cNvPr>
          <p:cNvSpPr/>
          <p:nvPr/>
        </p:nvSpPr>
        <p:spPr>
          <a:xfrm>
            <a:off x="6432006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62" name="Oval 1561">
            <a:extLst>
              <a:ext uri="{FF2B5EF4-FFF2-40B4-BE49-F238E27FC236}">
                <a16:creationId xmlns:a16="http://schemas.microsoft.com/office/drawing/2014/main" id="{3CF5290F-E265-66C9-99ED-2FD7C06A9DA5}"/>
              </a:ext>
            </a:extLst>
          </p:cNvPr>
          <p:cNvSpPr/>
          <p:nvPr/>
        </p:nvSpPr>
        <p:spPr>
          <a:xfrm>
            <a:off x="6432006" y="404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63" name="Oval 1562">
            <a:extLst>
              <a:ext uri="{FF2B5EF4-FFF2-40B4-BE49-F238E27FC236}">
                <a16:creationId xmlns:a16="http://schemas.microsoft.com/office/drawing/2014/main" id="{2FE84C5B-FB48-DEE8-FBD9-15EDBEC0FA8F}"/>
              </a:ext>
            </a:extLst>
          </p:cNvPr>
          <p:cNvSpPr/>
          <p:nvPr/>
        </p:nvSpPr>
        <p:spPr>
          <a:xfrm>
            <a:off x="6432006" y="512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94" name="Oval 1693">
            <a:extLst>
              <a:ext uri="{FF2B5EF4-FFF2-40B4-BE49-F238E27FC236}">
                <a16:creationId xmlns:a16="http://schemas.microsoft.com/office/drawing/2014/main" id="{B9D1C8A3-B08B-8AB1-85A4-76878F44FAA3}"/>
              </a:ext>
            </a:extLst>
          </p:cNvPr>
          <p:cNvSpPr/>
          <p:nvPr/>
        </p:nvSpPr>
        <p:spPr>
          <a:xfrm>
            <a:off x="4772824" y="287682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95" name="Oval 1694">
            <a:extLst>
              <a:ext uri="{FF2B5EF4-FFF2-40B4-BE49-F238E27FC236}">
                <a16:creationId xmlns:a16="http://schemas.microsoft.com/office/drawing/2014/main" id="{407B826C-3EC6-3C8B-7CC6-1BE686E61219}"/>
              </a:ext>
            </a:extLst>
          </p:cNvPr>
          <p:cNvSpPr/>
          <p:nvPr/>
        </p:nvSpPr>
        <p:spPr>
          <a:xfrm>
            <a:off x="4772824" y="395682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06" name="Oval 1705">
            <a:extLst>
              <a:ext uri="{FF2B5EF4-FFF2-40B4-BE49-F238E27FC236}">
                <a16:creationId xmlns:a16="http://schemas.microsoft.com/office/drawing/2014/main" id="{81C4B0F8-6914-EEAC-1C90-379FB4EC3B0A}"/>
              </a:ext>
            </a:extLst>
          </p:cNvPr>
          <p:cNvSpPr/>
          <p:nvPr/>
        </p:nvSpPr>
        <p:spPr>
          <a:xfrm>
            <a:off x="4880824" y="287682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07" name="Oval 1706">
            <a:extLst>
              <a:ext uri="{FF2B5EF4-FFF2-40B4-BE49-F238E27FC236}">
                <a16:creationId xmlns:a16="http://schemas.microsoft.com/office/drawing/2014/main" id="{C6FDCC62-5A57-2E84-2535-A45951AC2A14}"/>
              </a:ext>
            </a:extLst>
          </p:cNvPr>
          <p:cNvSpPr/>
          <p:nvPr/>
        </p:nvSpPr>
        <p:spPr>
          <a:xfrm>
            <a:off x="4880824" y="395682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39" name="Oval 1838">
            <a:extLst>
              <a:ext uri="{FF2B5EF4-FFF2-40B4-BE49-F238E27FC236}">
                <a16:creationId xmlns:a16="http://schemas.microsoft.com/office/drawing/2014/main" id="{3EFD447E-5BD3-F725-B844-8CA3832FC539}"/>
              </a:ext>
            </a:extLst>
          </p:cNvPr>
          <p:cNvSpPr/>
          <p:nvPr/>
        </p:nvSpPr>
        <p:spPr>
          <a:xfrm>
            <a:off x="3202859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51" name="Oval 1850">
            <a:extLst>
              <a:ext uri="{FF2B5EF4-FFF2-40B4-BE49-F238E27FC236}">
                <a16:creationId xmlns:a16="http://schemas.microsoft.com/office/drawing/2014/main" id="{5219C309-9038-3514-0F98-C719C004CB9D}"/>
              </a:ext>
            </a:extLst>
          </p:cNvPr>
          <p:cNvSpPr/>
          <p:nvPr/>
        </p:nvSpPr>
        <p:spPr>
          <a:xfrm>
            <a:off x="3310859" y="296753"/>
            <a:ext cx="108000" cy="108000"/>
          </a:xfrm>
          <a:prstGeom prst="ellipse">
            <a:avLst/>
          </a:prstGeom>
          <a:solidFill>
            <a:srgbClr val="F4733D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5FA7A-5BE0-5C90-BA3E-9E1E435BEE26}"/>
              </a:ext>
            </a:extLst>
          </p:cNvPr>
          <p:cNvSpPr txBox="1"/>
          <p:nvPr/>
        </p:nvSpPr>
        <p:spPr>
          <a:xfrm>
            <a:off x="2724331" y="65079"/>
            <a:ext cx="1193288" cy="25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3C8002-DC1B-4CEE-F32D-348FAAEFD821}"/>
              </a:ext>
            </a:extLst>
          </p:cNvPr>
          <p:cNvSpPr txBox="1"/>
          <p:nvPr/>
        </p:nvSpPr>
        <p:spPr>
          <a:xfrm>
            <a:off x="4274879" y="41461"/>
            <a:ext cx="13043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C7906A-AB4C-F019-A7D4-6DEE8950D7FE}"/>
              </a:ext>
            </a:extLst>
          </p:cNvPr>
          <p:cNvSpPr txBox="1"/>
          <p:nvPr/>
        </p:nvSpPr>
        <p:spPr>
          <a:xfrm>
            <a:off x="5964882" y="72023"/>
            <a:ext cx="96831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8BE242-E827-4ACD-503E-66260FCF1D6F}"/>
              </a:ext>
            </a:extLst>
          </p:cNvPr>
          <p:cNvSpPr txBox="1"/>
          <p:nvPr/>
        </p:nvSpPr>
        <p:spPr>
          <a:xfrm>
            <a:off x="7506230" y="76051"/>
            <a:ext cx="1044085" cy="249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B94635-6D76-8F88-8802-1EC04776C252}"/>
              </a:ext>
            </a:extLst>
          </p:cNvPr>
          <p:cNvSpPr txBox="1"/>
          <p:nvPr/>
        </p:nvSpPr>
        <p:spPr>
          <a:xfrm>
            <a:off x="2749062" y="642851"/>
            <a:ext cx="11823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24D5C1-EC71-45F2-1042-71FC81DBBC21}"/>
              </a:ext>
            </a:extLst>
          </p:cNvPr>
          <p:cNvSpPr txBox="1"/>
          <p:nvPr/>
        </p:nvSpPr>
        <p:spPr>
          <a:xfrm>
            <a:off x="4226033" y="643457"/>
            <a:ext cx="130435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D261F3-A08C-2900-C938-367F5758B14B}"/>
              </a:ext>
            </a:extLst>
          </p:cNvPr>
          <p:cNvSpPr txBox="1"/>
          <p:nvPr/>
        </p:nvSpPr>
        <p:spPr>
          <a:xfrm>
            <a:off x="5902437" y="665228"/>
            <a:ext cx="1140800" cy="243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5EB794-83C4-50A6-FED7-40BCC998AFBD}"/>
              </a:ext>
            </a:extLst>
          </p:cNvPr>
          <p:cNvSpPr txBox="1"/>
          <p:nvPr/>
        </p:nvSpPr>
        <p:spPr>
          <a:xfrm>
            <a:off x="7538887" y="715890"/>
            <a:ext cx="999513" cy="249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C6254-3203-5510-FAB6-AF6E041D5C5D}"/>
              </a:ext>
            </a:extLst>
          </p:cNvPr>
          <p:cNvSpPr txBox="1"/>
          <p:nvPr/>
        </p:nvSpPr>
        <p:spPr>
          <a:xfrm>
            <a:off x="2744984" y="1833404"/>
            <a:ext cx="118238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5BAC77-E558-D13C-D7E8-EB6AE2C634D8}"/>
              </a:ext>
            </a:extLst>
          </p:cNvPr>
          <p:cNvSpPr txBox="1"/>
          <p:nvPr/>
        </p:nvSpPr>
        <p:spPr>
          <a:xfrm>
            <a:off x="4277013" y="1833404"/>
            <a:ext cx="12123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D49CB4-1C74-674C-C5D8-C1EC398FAA32}"/>
              </a:ext>
            </a:extLst>
          </p:cNvPr>
          <p:cNvSpPr txBox="1"/>
          <p:nvPr/>
        </p:nvSpPr>
        <p:spPr>
          <a:xfrm>
            <a:off x="5969537" y="1862940"/>
            <a:ext cx="9995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1CF35E-34EC-F6C0-4EE7-40A0478C0FDF}"/>
              </a:ext>
            </a:extLst>
          </p:cNvPr>
          <p:cNvSpPr txBox="1"/>
          <p:nvPr/>
        </p:nvSpPr>
        <p:spPr>
          <a:xfrm>
            <a:off x="7517779" y="1907246"/>
            <a:ext cx="999513" cy="249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24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019580B-1DFA-4405-73FC-7C624478E4CB}"/>
              </a:ext>
            </a:extLst>
          </p:cNvPr>
          <p:cNvCxnSpPr>
            <a:cxnSpLocks/>
            <a:stCxn id="2" idx="0"/>
            <a:endCxn id="2" idx="2"/>
          </p:cNvCxnSpPr>
          <p:nvPr/>
        </p:nvCxnSpPr>
        <p:spPr>
          <a:xfrm>
            <a:off x="1367600" y="454312"/>
            <a:ext cx="0" cy="29260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D590C7B-8CC0-D459-EC59-1DB0A9257083}"/>
                  </a:ext>
                </a:extLst>
              </p:cNvPr>
              <p:cNvSpPr/>
              <p:nvPr/>
            </p:nvSpPr>
            <p:spPr>
              <a:xfrm>
                <a:off x="181322" y="4490213"/>
                <a:ext cx="9387220" cy="932399"/>
              </a:xfrm>
              <a:prstGeom prst="rect">
                <a:avLst/>
              </a:prstGeom>
              <a:noFill/>
              <a:ln w="28575">
                <a:solidFill>
                  <a:srgbClr val="F4733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GB" sz="1200" b="1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If you know these facts, you also know…</a:t>
                </a:r>
                <a:b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</a:br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20 x 2 = 40            700 x 2= 1,400           24,000 </a:t>
                </a:r>
                <a:r>
                  <a:rPr lang="en-GB" sz="1200" b="0" i="0" dirty="0">
                    <a:solidFill>
                      <a:srgbClr val="202124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</a:rPr>
                  <a:t>÷ 2 = 12,000           1.2 x 2= 2.4         0.6 x 2</a:t>
                </a:r>
                <a:r>
                  <a:rPr lang="en-GB" sz="1200" dirty="0">
                    <a:solidFill>
                      <a:srgbClr val="202124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en-GB" sz="1200" b="0" i="0" dirty="0">
                    <a:solidFill>
                      <a:srgbClr val="202124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</a:rPr>
                  <a:t>= 1.2</a:t>
                </a:r>
                <a:br>
                  <a:rPr lang="en-GB" sz="1200" b="0" i="0" dirty="0">
                    <a:solidFill>
                      <a:srgbClr val="202124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</a:rPr>
                </a:br>
                <a:endParaRPr lang="en-GB" sz="1200" b="0" i="0" dirty="0">
                  <a:solidFill>
                    <a:srgbClr val="202124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of 20 = 10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of 160= 80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of 1,600 = 800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of 4 = 2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en-GB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Verdana" panose="020B060403050404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2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of 40= 20</a:t>
                </a: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D590C7B-8CC0-D459-EC59-1DB0A92570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22" y="4490213"/>
                <a:ext cx="9387220" cy="9323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F4733D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50" name="Table 13">
            <a:extLst>
              <a:ext uri="{FF2B5EF4-FFF2-40B4-BE49-F238E27FC236}">
                <a16:creationId xmlns:a16="http://schemas.microsoft.com/office/drawing/2014/main" id="{801ECC57-3B9E-88E8-5ED3-924772B0F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439196"/>
              </p:ext>
            </p:extLst>
          </p:nvPr>
        </p:nvGraphicFramePr>
        <p:xfrm>
          <a:off x="784114" y="5490774"/>
          <a:ext cx="672211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176">
                  <a:extLst>
                    <a:ext uri="{9D8B030D-6E8A-4147-A177-3AD203B41FA5}">
                      <a16:colId xmlns:a16="http://schemas.microsoft.com/office/drawing/2014/main" val="684781281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2562675241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81113035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2780266494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2455411493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2398564140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3168171881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1472732331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2326291478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3366659177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1151696973"/>
                    </a:ext>
                  </a:extLst>
                </a:gridCol>
                <a:gridCol w="560176">
                  <a:extLst>
                    <a:ext uri="{9D8B030D-6E8A-4147-A177-3AD203B41FA5}">
                      <a16:colId xmlns:a16="http://schemas.microsoft.com/office/drawing/2014/main" val="42409817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443028"/>
                  </a:ext>
                </a:extLst>
              </a:tr>
            </a:tbl>
          </a:graphicData>
        </a:graphic>
      </p:graphicFrame>
      <p:sp>
        <p:nvSpPr>
          <p:cNvPr id="2378" name="TextBox 2377">
            <a:extLst>
              <a:ext uri="{FF2B5EF4-FFF2-40B4-BE49-F238E27FC236}">
                <a16:creationId xmlns:a16="http://schemas.microsoft.com/office/drawing/2014/main" id="{B1D25A97-2020-B05B-27D9-ED9583504F3D}"/>
              </a:ext>
            </a:extLst>
          </p:cNvPr>
          <p:cNvSpPr txBox="1"/>
          <p:nvPr/>
        </p:nvSpPr>
        <p:spPr>
          <a:xfrm>
            <a:off x="91468" y="3448981"/>
            <a:ext cx="98145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2           4            6            8              10              12               14                  16                  18                   20                   22                24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2843" name="Group 2842">
            <a:extLst>
              <a:ext uri="{FF2B5EF4-FFF2-40B4-BE49-F238E27FC236}">
                <a16:creationId xmlns:a16="http://schemas.microsoft.com/office/drawing/2014/main" id="{4FE36EAF-9D5D-3B11-12AD-108A7742BD7C}"/>
              </a:ext>
            </a:extLst>
          </p:cNvPr>
          <p:cNvGrpSpPr/>
          <p:nvPr/>
        </p:nvGrpSpPr>
        <p:grpSpPr>
          <a:xfrm>
            <a:off x="9225995" y="3772403"/>
            <a:ext cx="79548" cy="563025"/>
            <a:chOff x="871018" y="1537848"/>
            <a:chExt cx="736556" cy="5674975"/>
          </a:xfrm>
        </p:grpSpPr>
        <p:sp>
          <p:nvSpPr>
            <p:cNvPr id="2844" name="Cube 2843">
              <a:extLst>
                <a:ext uri="{FF2B5EF4-FFF2-40B4-BE49-F238E27FC236}">
                  <a16:creationId xmlns:a16="http://schemas.microsoft.com/office/drawing/2014/main" id="{658CE4D4-10F3-6E13-5690-EFD2EE25AB7A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5" name="Cube 2844">
              <a:extLst>
                <a:ext uri="{FF2B5EF4-FFF2-40B4-BE49-F238E27FC236}">
                  <a16:creationId xmlns:a16="http://schemas.microsoft.com/office/drawing/2014/main" id="{C17C49CD-DC0B-EC2E-2E1A-3E9C015CD55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6" name="Cube 2845">
              <a:extLst>
                <a:ext uri="{FF2B5EF4-FFF2-40B4-BE49-F238E27FC236}">
                  <a16:creationId xmlns:a16="http://schemas.microsoft.com/office/drawing/2014/main" id="{F799442E-469B-54F3-48C4-5E99F8FA576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7" name="Cube 2846">
              <a:extLst>
                <a:ext uri="{FF2B5EF4-FFF2-40B4-BE49-F238E27FC236}">
                  <a16:creationId xmlns:a16="http://schemas.microsoft.com/office/drawing/2014/main" id="{FC63DFF2-232D-49EE-7ABB-BFF4D1202D5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8" name="Cube 2847">
              <a:extLst>
                <a:ext uri="{FF2B5EF4-FFF2-40B4-BE49-F238E27FC236}">
                  <a16:creationId xmlns:a16="http://schemas.microsoft.com/office/drawing/2014/main" id="{022BA801-2975-4C70-DB7D-5C7294BE56B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49" name="Cube 2848">
              <a:extLst>
                <a:ext uri="{FF2B5EF4-FFF2-40B4-BE49-F238E27FC236}">
                  <a16:creationId xmlns:a16="http://schemas.microsoft.com/office/drawing/2014/main" id="{9001B32E-356F-1E02-37FD-D741E7EFD0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0" name="Cube 2849">
              <a:extLst>
                <a:ext uri="{FF2B5EF4-FFF2-40B4-BE49-F238E27FC236}">
                  <a16:creationId xmlns:a16="http://schemas.microsoft.com/office/drawing/2014/main" id="{58DAB067-6979-DCAF-83B1-FEA893DB063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1" name="Cube 2850">
              <a:extLst>
                <a:ext uri="{FF2B5EF4-FFF2-40B4-BE49-F238E27FC236}">
                  <a16:creationId xmlns:a16="http://schemas.microsoft.com/office/drawing/2014/main" id="{17E78423-B66A-DF80-25E6-CD8E5CACA91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2" name="Cube 2851">
              <a:extLst>
                <a:ext uri="{FF2B5EF4-FFF2-40B4-BE49-F238E27FC236}">
                  <a16:creationId xmlns:a16="http://schemas.microsoft.com/office/drawing/2014/main" id="{FD044E15-64AB-5121-237B-A7FF6917AC4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3" name="Cube 2852">
              <a:extLst>
                <a:ext uri="{FF2B5EF4-FFF2-40B4-BE49-F238E27FC236}">
                  <a16:creationId xmlns:a16="http://schemas.microsoft.com/office/drawing/2014/main" id="{FA3B6AAE-74E5-E8A7-15BE-D8DB6E242A7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54" name="Group 2853">
            <a:extLst>
              <a:ext uri="{FF2B5EF4-FFF2-40B4-BE49-F238E27FC236}">
                <a16:creationId xmlns:a16="http://schemas.microsoft.com/office/drawing/2014/main" id="{BF35BD2C-37A7-833E-506A-122DA461F138}"/>
              </a:ext>
            </a:extLst>
          </p:cNvPr>
          <p:cNvGrpSpPr/>
          <p:nvPr/>
        </p:nvGrpSpPr>
        <p:grpSpPr>
          <a:xfrm>
            <a:off x="9128574" y="3772403"/>
            <a:ext cx="79548" cy="563025"/>
            <a:chOff x="871018" y="1537848"/>
            <a:chExt cx="736556" cy="5674975"/>
          </a:xfrm>
        </p:grpSpPr>
        <p:sp>
          <p:nvSpPr>
            <p:cNvPr id="2855" name="Cube 2854">
              <a:extLst>
                <a:ext uri="{FF2B5EF4-FFF2-40B4-BE49-F238E27FC236}">
                  <a16:creationId xmlns:a16="http://schemas.microsoft.com/office/drawing/2014/main" id="{61A0602D-772D-0140-5CA6-C6ED229E988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6" name="Cube 2855">
              <a:extLst>
                <a:ext uri="{FF2B5EF4-FFF2-40B4-BE49-F238E27FC236}">
                  <a16:creationId xmlns:a16="http://schemas.microsoft.com/office/drawing/2014/main" id="{5EB4EE95-979D-F047-6BAB-56E9931B57E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7" name="Cube 2856">
              <a:extLst>
                <a:ext uri="{FF2B5EF4-FFF2-40B4-BE49-F238E27FC236}">
                  <a16:creationId xmlns:a16="http://schemas.microsoft.com/office/drawing/2014/main" id="{BD3BC2AA-8C1F-C1B7-E31C-BFC891AAC12F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8" name="Cube 2857">
              <a:extLst>
                <a:ext uri="{FF2B5EF4-FFF2-40B4-BE49-F238E27FC236}">
                  <a16:creationId xmlns:a16="http://schemas.microsoft.com/office/drawing/2014/main" id="{6F4CA67A-0303-30F3-B338-E588C3CBA15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9" name="Cube 2858">
              <a:extLst>
                <a:ext uri="{FF2B5EF4-FFF2-40B4-BE49-F238E27FC236}">
                  <a16:creationId xmlns:a16="http://schemas.microsoft.com/office/drawing/2014/main" id="{44DADE27-93AE-A82A-F8EF-98029235F2E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0" name="Cube 2859">
              <a:extLst>
                <a:ext uri="{FF2B5EF4-FFF2-40B4-BE49-F238E27FC236}">
                  <a16:creationId xmlns:a16="http://schemas.microsoft.com/office/drawing/2014/main" id="{72414182-BC41-18BD-6691-5C18AADC21C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1" name="Cube 2860">
              <a:extLst>
                <a:ext uri="{FF2B5EF4-FFF2-40B4-BE49-F238E27FC236}">
                  <a16:creationId xmlns:a16="http://schemas.microsoft.com/office/drawing/2014/main" id="{2941CD92-3305-DCB9-BC9F-55F5A2F1AF3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2" name="Cube 2861">
              <a:extLst>
                <a:ext uri="{FF2B5EF4-FFF2-40B4-BE49-F238E27FC236}">
                  <a16:creationId xmlns:a16="http://schemas.microsoft.com/office/drawing/2014/main" id="{43DCAF19-E5F0-5846-301B-0EE7AB96053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3" name="Cube 2862">
              <a:extLst>
                <a:ext uri="{FF2B5EF4-FFF2-40B4-BE49-F238E27FC236}">
                  <a16:creationId xmlns:a16="http://schemas.microsoft.com/office/drawing/2014/main" id="{F441786B-DBBC-3CA4-4956-5A8B4A67FF3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64" name="Cube 2863">
              <a:extLst>
                <a:ext uri="{FF2B5EF4-FFF2-40B4-BE49-F238E27FC236}">
                  <a16:creationId xmlns:a16="http://schemas.microsoft.com/office/drawing/2014/main" id="{A48CD6D8-46E0-F957-3121-C7E86B55ED24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44" name="Group 2943">
            <a:extLst>
              <a:ext uri="{FF2B5EF4-FFF2-40B4-BE49-F238E27FC236}">
                <a16:creationId xmlns:a16="http://schemas.microsoft.com/office/drawing/2014/main" id="{9D675621-1C29-EB2E-8F93-E06430DDB4B9}"/>
              </a:ext>
            </a:extLst>
          </p:cNvPr>
          <p:cNvGrpSpPr/>
          <p:nvPr/>
        </p:nvGrpSpPr>
        <p:grpSpPr>
          <a:xfrm>
            <a:off x="8234773" y="3779209"/>
            <a:ext cx="79548" cy="563025"/>
            <a:chOff x="871018" y="1537848"/>
            <a:chExt cx="736556" cy="5674975"/>
          </a:xfrm>
        </p:grpSpPr>
        <p:sp>
          <p:nvSpPr>
            <p:cNvPr id="2945" name="Cube 2944">
              <a:extLst>
                <a:ext uri="{FF2B5EF4-FFF2-40B4-BE49-F238E27FC236}">
                  <a16:creationId xmlns:a16="http://schemas.microsoft.com/office/drawing/2014/main" id="{722C80A9-DE8C-F71A-986A-146357A5F8D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46" name="Cube 2945">
              <a:extLst>
                <a:ext uri="{FF2B5EF4-FFF2-40B4-BE49-F238E27FC236}">
                  <a16:creationId xmlns:a16="http://schemas.microsoft.com/office/drawing/2014/main" id="{8FB10DE2-B7D8-4811-3C01-4387E405E05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47" name="Cube 2946">
              <a:extLst>
                <a:ext uri="{FF2B5EF4-FFF2-40B4-BE49-F238E27FC236}">
                  <a16:creationId xmlns:a16="http://schemas.microsoft.com/office/drawing/2014/main" id="{C5D4A07D-373E-EF36-B1D8-DF48EE3ADB7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48" name="Cube 2947">
              <a:extLst>
                <a:ext uri="{FF2B5EF4-FFF2-40B4-BE49-F238E27FC236}">
                  <a16:creationId xmlns:a16="http://schemas.microsoft.com/office/drawing/2014/main" id="{E752FDD3-132A-E5F9-6DFD-B8AB29A5A76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49" name="Cube 2948">
              <a:extLst>
                <a:ext uri="{FF2B5EF4-FFF2-40B4-BE49-F238E27FC236}">
                  <a16:creationId xmlns:a16="http://schemas.microsoft.com/office/drawing/2014/main" id="{B6B849CF-AC1B-47B9-C2F4-9A11B8B0D25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0" name="Cube 2949">
              <a:extLst>
                <a:ext uri="{FF2B5EF4-FFF2-40B4-BE49-F238E27FC236}">
                  <a16:creationId xmlns:a16="http://schemas.microsoft.com/office/drawing/2014/main" id="{770D18DD-5324-9DAD-984E-0F7D994058A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1" name="Cube 2950">
              <a:extLst>
                <a:ext uri="{FF2B5EF4-FFF2-40B4-BE49-F238E27FC236}">
                  <a16:creationId xmlns:a16="http://schemas.microsoft.com/office/drawing/2014/main" id="{4B7A73ED-92AE-BEF9-1054-C3AFFABDB54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2" name="Cube 2951">
              <a:extLst>
                <a:ext uri="{FF2B5EF4-FFF2-40B4-BE49-F238E27FC236}">
                  <a16:creationId xmlns:a16="http://schemas.microsoft.com/office/drawing/2014/main" id="{C21035EB-53AC-D789-37F9-8FCFDB0184C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3" name="Cube 2952">
              <a:extLst>
                <a:ext uri="{FF2B5EF4-FFF2-40B4-BE49-F238E27FC236}">
                  <a16:creationId xmlns:a16="http://schemas.microsoft.com/office/drawing/2014/main" id="{0F03685E-19A4-C0E4-D560-BF96D156C61E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54" name="Cube 2953">
              <a:extLst>
                <a:ext uri="{FF2B5EF4-FFF2-40B4-BE49-F238E27FC236}">
                  <a16:creationId xmlns:a16="http://schemas.microsoft.com/office/drawing/2014/main" id="{F64E963E-CE29-EC0E-818E-07A702939B8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88" name="Group 2987">
            <a:extLst>
              <a:ext uri="{FF2B5EF4-FFF2-40B4-BE49-F238E27FC236}">
                <a16:creationId xmlns:a16="http://schemas.microsoft.com/office/drawing/2014/main" id="{C768CC20-2130-7947-5519-E77FF24FBA18}"/>
              </a:ext>
            </a:extLst>
          </p:cNvPr>
          <p:cNvGrpSpPr/>
          <p:nvPr/>
        </p:nvGrpSpPr>
        <p:grpSpPr>
          <a:xfrm>
            <a:off x="8335867" y="3778037"/>
            <a:ext cx="79548" cy="563025"/>
            <a:chOff x="871018" y="1537848"/>
            <a:chExt cx="736556" cy="5674975"/>
          </a:xfrm>
        </p:grpSpPr>
        <p:sp>
          <p:nvSpPr>
            <p:cNvPr id="2989" name="Cube 2988">
              <a:extLst>
                <a:ext uri="{FF2B5EF4-FFF2-40B4-BE49-F238E27FC236}">
                  <a16:creationId xmlns:a16="http://schemas.microsoft.com/office/drawing/2014/main" id="{D6AD2BA5-7E46-1413-84A5-6D179B9006E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0" name="Cube 2989">
              <a:extLst>
                <a:ext uri="{FF2B5EF4-FFF2-40B4-BE49-F238E27FC236}">
                  <a16:creationId xmlns:a16="http://schemas.microsoft.com/office/drawing/2014/main" id="{7A7612C6-CEA0-3496-1218-6D6B7B0FE5B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1" name="Cube 2990">
              <a:extLst>
                <a:ext uri="{FF2B5EF4-FFF2-40B4-BE49-F238E27FC236}">
                  <a16:creationId xmlns:a16="http://schemas.microsoft.com/office/drawing/2014/main" id="{56D0FFE0-D54F-A0E2-BC7E-34D733D67ED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2" name="Cube 2991">
              <a:extLst>
                <a:ext uri="{FF2B5EF4-FFF2-40B4-BE49-F238E27FC236}">
                  <a16:creationId xmlns:a16="http://schemas.microsoft.com/office/drawing/2014/main" id="{EF9A4A23-8717-65AD-B825-8AE7A53A956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3" name="Cube 2992">
              <a:extLst>
                <a:ext uri="{FF2B5EF4-FFF2-40B4-BE49-F238E27FC236}">
                  <a16:creationId xmlns:a16="http://schemas.microsoft.com/office/drawing/2014/main" id="{0575A4BE-A6D3-8392-21F5-B5A0FE7B2E0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4" name="Cube 2993">
              <a:extLst>
                <a:ext uri="{FF2B5EF4-FFF2-40B4-BE49-F238E27FC236}">
                  <a16:creationId xmlns:a16="http://schemas.microsoft.com/office/drawing/2014/main" id="{AC102908-9884-78D5-3D77-B41A7DF9E61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5" name="Cube 2994">
              <a:extLst>
                <a:ext uri="{FF2B5EF4-FFF2-40B4-BE49-F238E27FC236}">
                  <a16:creationId xmlns:a16="http://schemas.microsoft.com/office/drawing/2014/main" id="{A2A9F46D-16DC-A20D-6D70-8400ADE40EA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6" name="Cube 2995">
              <a:extLst>
                <a:ext uri="{FF2B5EF4-FFF2-40B4-BE49-F238E27FC236}">
                  <a16:creationId xmlns:a16="http://schemas.microsoft.com/office/drawing/2014/main" id="{05BAC84B-ABA7-3BD0-62C2-998B5953962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7" name="Cube 2996">
              <a:extLst>
                <a:ext uri="{FF2B5EF4-FFF2-40B4-BE49-F238E27FC236}">
                  <a16:creationId xmlns:a16="http://schemas.microsoft.com/office/drawing/2014/main" id="{E4E33803-DBE2-F916-1D3B-634D3BB7A1D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98" name="Cube 2997">
              <a:extLst>
                <a:ext uri="{FF2B5EF4-FFF2-40B4-BE49-F238E27FC236}">
                  <a16:creationId xmlns:a16="http://schemas.microsoft.com/office/drawing/2014/main" id="{8ACDC3DD-2CDB-A338-B454-F64D1341FE4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43" name="Group 3042">
            <a:extLst>
              <a:ext uri="{FF2B5EF4-FFF2-40B4-BE49-F238E27FC236}">
                <a16:creationId xmlns:a16="http://schemas.microsoft.com/office/drawing/2014/main" id="{F5B24428-15B4-2205-6160-EDD7644C9573}"/>
              </a:ext>
            </a:extLst>
          </p:cNvPr>
          <p:cNvGrpSpPr/>
          <p:nvPr/>
        </p:nvGrpSpPr>
        <p:grpSpPr>
          <a:xfrm>
            <a:off x="6223935" y="3762905"/>
            <a:ext cx="79548" cy="563025"/>
            <a:chOff x="871018" y="1537848"/>
            <a:chExt cx="736556" cy="5674975"/>
          </a:xfrm>
        </p:grpSpPr>
        <p:sp>
          <p:nvSpPr>
            <p:cNvPr id="3044" name="Cube 3043">
              <a:extLst>
                <a:ext uri="{FF2B5EF4-FFF2-40B4-BE49-F238E27FC236}">
                  <a16:creationId xmlns:a16="http://schemas.microsoft.com/office/drawing/2014/main" id="{A4933A16-BC8B-0E75-C408-F58DDA5013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5" name="Cube 3044">
              <a:extLst>
                <a:ext uri="{FF2B5EF4-FFF2-40B4-BE49-F238E27FC236}">
                  <a16:creationId xmlns:a16="http://schemas.microsoft.com/office/drawing/2014/main" id="{6FE6CCCD-337C-1FBD-5A2C-1AD1478024B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6" name="Cube 3045">
              <a:extLst>
                <a:ext uri="{FF2B5EF4-FFF2-40B4-BE49-F238E27FC236}">
                  <a16:creationId xmlns:a16="http://schemas.microsoft.com/office/drawing/2014/main" id="{A92DEB1B-CCD4-31E1-8037-248F493C927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7" name="Cube 3046">
              <a:extLst>
                <a:ext uri="{FF2B5EF4-FFF2-40B4-BE49-F238E27FC236}">
                  <a16:creationId xmlns:a16="http://schemas.microsoft.com/office/drawing/2014/main" id="{382FC7C9-19BB-22C0-58A2-BC21FAD1FF9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8" name="Cube 3047">
              <a:extLst>
                <a:ext uri="{FF2B5EF4-FFF2-40B4-BE49-F238E27FC236}">
                  <a16:creationId xmlns:a16="http://schemas.microsoft.com/office/drawing/2014/main" id="{49CBDF8C-4614-D32E-4C89-3D0DE2FF539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9" name="Cube 3048">
              <a:extLst>
                <a:ext uri="{FF2B5EF4-FFF2-40B4-BE49-F238E27FC236}">
                  <a16:creationId xmlns:a16="http://schemas.microsoft.com/office/drawing/2014/main" id="{5C2FA86D-21AA-D269-A462-B7C51D8A9D5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50" name="Cube 3049">
              <a:extLst>
                <a:ext uri="{FF2B5EF4-FFF2-40B4-BE49-F238E27FC236}">
                  <a16:creationId xmlns:a16="http://schemas.microsoft.com/office/drawing/2014/main" id="{146C039A-339A-5F59-FAC2-1AA540EE99D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51" name="Cube 3050">
              <a:extLst>
                <a:ext uri="{FF2B5EF4-FFF2-40B4-BE49-F238E27FC236}">
                  <a16:creationId xmlns:a16="http://schemas.microsoft.com/office/drawing/2014/main" id="{DBF0F360-9124-5785-C402-1B7D80FD1DC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52" name="Cube 3051">
              <a:extLst>
                <a:ext uri="{FF2B5EF4-FFF2-40B4-BE49-F238E27FC236}">
                  <a16:creationId xmlns:a16="http://schemas.microsoft.com/office/drawing/2014/main" id="{CF3B583A-FE2B-D4F3-CAC5-46EE2CB5FFB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53" name="Cube 3052">
              <a:extLst>
                <a:ext uri="{FF2B5EF4-FFF2-40B4-BE49-F238E27FC236}">
                  <a16:creationId xmlns:a16="http://schemas.microsoft.com/office/drawing/2014/main" id="{FFB90621-CF0F-7B0A-A3AE-7828737F763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31" name="Group 3130">
            <a:extLst>
              <a:ext uri="{FF2B5EF4-FFF2-40B4-BE49-F238E27FC236}">
                <a16:creationId xmlns:a16="http://schemas.microsoft.com/office/drawing/2014/main" id="{FE9827EA-53AD-3125-2B3A-F061F6983203}"/>
              </a:ext>
            </a:extLst>
          </p:cNvPr>
          <p:cNvGrpSpPr/>
          <p:nvPr/>
        </p:nvGrpSpPr>
        <p:grpSpPr>
          <a:xfrm>
            <a:off x="4376389" y="3775054"/>
            <a:ext cx="79548" cy="563025"/>
            <a:chOff x="871018" y="1537848"/>
            <a:chExt cx="736556" cy="5674975"/>
          </a:xfrm>
        </p:grpSpPr>
        <p:sp>
          <p:nvSpPr>
            <p:cNvPr id="3132" name="Cube 3131">
              <a:extLst>
                <a:ext uri="{FF2B5EF4-FFF2-40B4-BE49-F238E27FC236}">
                  <a16:creationId xmlns:a16="http://schemas.microsoft.com/office/drawing/2014/main" id="{A7127EFC-6E6C-C6B2-81CB-FC456A65BDB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3" name="Cube 3132">
              <a:extLst>
                <a:ext uri="{FF2B5EF4-FFF2-40B4-BE49-F238E27FC236}">
                  <a16:creationId xmlns:a16="http://schemas.microsoft.com/office/drawing/2014/main" id="{135CC1C9-1CC3-4A3E-C1DE-99E165320CF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4" name="Cube 3133">
              <a:extLst>
                <a:ext uri="{FF2B5EF4-FFF2-40B4-BE49-F238E27FC236}">
                  <a16:creationId xmlns:a16="http://schemas.microsoft.com/office/drawing/2014/main" id="{3E6E182A-1138-31AC-0C60-926EDAC1ACE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5" name="Cube 3134">
              <a:extLst>
                <a:ext uri="{FF2B5EF4-FFF2-40B4-BE49-F238E27FC236}">
                  <a16:creationId xmlns:a16="http://schemas.microsoft.com/office/drawing/2014/main" id="{037BDEB9-E211-F7D1-6340-8B006C982D67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6" name="Cube 3135">
              <a:extLst>
                <a:ext uri="{FF2B5EF4-FFF2-40B4-BE49-F238E27FC236}">
                  <a16:creationId xmlns:a16="http://schemas.microsoft.com/office/drawing/2014/main" id="{A4641879-2ED7-9EC4-5773-3ACF5EC8EAC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7" name="Cube 3136">
              <a:extLst>
                <a:ext uri="{FF2B5EF4-FFF2-40B4-BE49-F238E27FC236}">
                  <a16:creationId xmlns:a16="http://schemas.microsoft.com/office/drawing/2014/main" id="{82392681-D927-3514-130C-AA95B5A97DB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8" name="Cube 3137">
              <a:extLst>
                <a:ext uri="{FF2B5EF4-FFF2-40B4-BE49-F238E27FC236}">
                  <a16:creationId xmlns:a16="http://schemas.microsoft.com/office/drawing/2014/main" id="{01C543EC-9C81-D32F-712F-9C2B9462D5D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39" name="Cube 3138">
              <a:extLst>
                <a:ext uri="{FF2B5EF4-FFF2-40B4-BE49-F238E27FC236}">
                  <a16:creationId xmlns:a16="http://schemas.microsoft.com/office/drawing/2014/main" id="{9099B835-89B8-C920-ED8F-5C135592A12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40" name="Cube 3139">
              <a:extLst>
                <a:ext uri="{FF2B5EF4-FFF2-40B4-BE49-F238E27FC236}">
                  <a16:creationId xmlns:a16="http://schemas.microsoft.com/office/drawing/2014/main" id="{53A27CB5-A26C-C97D-61E4-C0E2CBCE1B9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41" name="Cube 3140">
              <a:extLst>
                <a:ext uri="{FF2B5EF4-FFF2-40B4-BE49-F238E27FC236}">
                  <a16:creationId xmlns:a16="http://schemas.microsoft.com/office/drawing/2014/main" id="{CDA08721-9AC8-A6EB-53FF-55BD5E23670F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97" name="Group 3196">
            <a:extLst>
              <a:ext uri="{FF2B5EF4-FFF2-40B4-BE49-F238E27FC236}">
                <a16:creationId xmlns:a16="http://schemas.microsoft.com/office/drawing/2014/main" id="{D6412939-27C4-43E6-F8E5-44BA38F6B55F}"/>
              </a:ext>
            </a:extLst>
          </p:cNvPr>
          <p:cNvGrpSpPr/>
          <p:nvPr/>
        </p:nvGrpSpPr>
        <p:grpSpPr>
          <a:xfrm>
            <a:off x="3552620" y="3774662"/>
            <a:ext cx="79548" cy="563025"/>
            <a:chOff x="871018" y="1537848"/>
            <a:chExt cx="736556" cy="5674975"/>
          </a:xfrm>
        </p:grpSpPr>
        <p:sp>
          <p:nvSpPr>
            <p:cNvPr id="3198" name="Cube 3197">
              <a:extLst>
                <a:ext uri="{FF2B5EF4-FFF2-40B4-BE49-F238E27FC236}">
                  <a16:creationId xmlns:a16="http://schemas.microsoft.com/office/drawing/2014/main" id="{FB4BEBE3-00A1-9A35-73A7-3FFEA0C4F31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99" name="Cube 3198">
              <a:extLst>
                <a:ext uri="{FF2B5EF4-FFF2-40B4-BE49-F238E27FC236}">
                  <a16:creationId xmlns:a16="http://schemas.microsoft.com/office/drawing/2014/main" id="{B4B9F5A4-6567-2087-E634-604DA9A9EAE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0" name="Cube 3199">
              <a:extLst>
                <a:ext uri="{FF2B5EF4-FFF2-40B4-BE49-F238E27FC236}">
                  <a16:creationId xmlns:a16="http://schemas.microsoft.com/office/drawing/2014/main" id="{530A771F-97B4-892B-276C-7A5FCBD5881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1" name="Cube 3200">
              <a:extLst>
                <a:ext uri="{FF2B5EF4-FFF2-40B4-BE49-F238E27FC236}">
                  <a16:creationId xmlns:a16="http://schemas.microsoft.com/office/drawing/2014/main" id="{8ADBFEC8-5918-5FB6-1920-D2FE9C2618A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2" name="Cube 3201">
              <a:extLst>
                <a:ext uri="{FF2B5EF4-FFF2-40B4-BE49-F238E27FC236}">
                  <a16:creationId xmlns:a16="http://schemas.microsoft.com/office/drawing/2014/main" id="{75088380-0112-B059-A0A8-D19F84AC5CA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3" name="Cube 3202">
              <a:extLst>
                <a:ext uri="{FF2B5EF4-FFF2-40B4-BE49-F238E27FC236}">
                  <a16:creationId xmlns:a16="http://schemas.microsoft.com/office/drawing/2014/main" id="{C021C9AC-46C3-87DD-FAF5-F94C31FB0A6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4" name="Cube 3203">
              <a:extLst>
                <a:ext uri="{FF2B5EF4-FFF2-40B4-BE49-F238E27FC236}">
                  <a16:creationId xmlns:a16="http://schemas.microsoft.com/office/drawing/2014/main" id="{7BE1FECA-3495-A6A3-292C-A6FB9ABB75C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5" name="Cube 3204">
              <a:extLst>
                <a:ext uri="{FF2B5EF4-FFF2-40B4-BE49-F238E27FC236}">
                  <a16:creationId xmlns:a16="http://schemas.microsoft.com/office/drawing/2014/main" id="{90DCA280-76CB-EF51-28B6-0DF13FFE6CD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6" name="Cube 3205">
              <a:extLst>
                <a:ext uri="{FF2B5EF4-FFF2-40B4-BE49-F238E27FC236}">
                  <a16:creationId xmlns:a16="http://schemas.microsoft.com/office/drawing/2014/main" id="{E26E65CC-9409-7A36-A198-8D85DF64A72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07" name="Cube 3206">
              <a:extLst>
                <a:ext uri="{FF2B5EF4-FFF2-40B4-BE49-F238E27FC236}">
                  <a16:creationId xmlns:a16="http://schemas.microsoft.com/office/drawing/2014/main" id="{2A552351-522D-86AD-67B9-C26BC9E2F2E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52" name="Group 3251">
            <a:extLst>
              <a:ext uri="{FF2B5EF4-FFF2-40B4-BE49-F238E27FC236}">
                <a16:creationId xmlns:a16="http://schemas.microsoft.com/office/drawing/2014/main" id="{825B06FA-B75A-E7A7-C2D8-79F470849ECE}"/>
              </a:ext>
            </a:extLst>
          </p:cNvPr>
          <p:cNvGrpSpPr/>
          <p:nvPr/>
        </p:nvGrpSpPr>
        <p:grpSpPr>
          <a:xfrm>
            <a:off x="2787102" y="3772536"/>
            <a:ext cx="79548" cy="563025"/>
            <a:chOff x="871018" y="1537848"/>
            <a:chExt cx="736556" cy="5674975"/>
          </a:xfrm>
        </p:grpSpPr>
        <p:sp>
          <p:nvSpPr>
            <p:cNvPr id="3253" name="Cube 3252">
              <a:extLst>
                <a:ext uri="{FF2B5EF4-FFF2-40B4-BE49-F238E27FC236}">
                  <a16:creationId xmlns:a16="http://schemas.microsoft.com/office/drawing/2014/main" id="{78D05B5A-5662-B152-440B-B48A7B8933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4" name="Cube 3253">
              <a:extLst>
                <a:ext uri="{FF2B5EF4-FFF2-40B4-BE49-F238E27FC236}">
                  <a16:creationId xmlns:a16="http://schemas.microsoft.com/office/drawing/2014/main" id="{1336105B-882E-A556-5E31-42630C7D8D9D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5" name="Cube 3254">
              <a:extLst>
                <a:ext uri="{FF2B5EF4-FFF2-40B4-BE49-F238E27FC236}">
                  <a16:creationId xmlns:a16="http://schemas.microsoft.com/office/drawing/2014/main" id="{7672088F-914E-A2F3-551F-C3A787C3F35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6" name="Cube 3255">
              <a:extLst>
                <a:ext uri="{FF2B5EF4-FFF2-40B4-BE49-F238E27FC236}">
                  <a16:creationId xmlns:a16="http://schemas.microsoft.com/office/drawing/2014/main" id="{B4FFF482-4A28-E6BB-1B02-BABCD14EA00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7" name="Cube 3256">
              <a:extLst>
                <a:ext uri="{FF2B5EF4-FFF2-40B4-BE49-F238E27FC236}">
                  <a16:creationId xmlns:a16="http://schemas.microsoft.com/office/drawing/2014/main" id="{A2316304-5A0A-86ED-F556-26C24B01C029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8" name="Cube 3257">
              <a:extLst>
                <a:ext uri="{FF2B5EF4-FFF2-40B4-BE49-F238E27FC236}">
                  <a16:creationId xmlns:a16="http://schemas.microsoft.com/office/drawing/2014/main" id="{F5903304-2BEF-77E3-3B69-0EA7F15A58D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59" name="Cube 3258">
              <a:extLst>
                <a:ext uri="{FF2B5EF4-FFF2-40B4-BE49-F238E27FC236}">
                  <a16:creationId xmlns:a16="http://schemas.microsoft.com/office/drawing/2014/main" id="{B1BF42C7-9525-593A-62EF-B6AF126BFE4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60" name="Cube 3259">
              <a:extLst>
                <a:ext uri="{FF2B5EF4-FFF2-40B4-BE49-F238E27FC236}">
                  <a16:creationId xmlns:a16="http://schemas.microsoft.com/office/drawing/2014/main" id="{36886566-6DA1-4798-5901-C7BC0AACA16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61" name="Cube 3260">
              <a:extLst>
                <a:ext uri="{FF2B5EF4-FFF2-40B4-BE49-F238E27FC236}">
                  <a16:creationId xmlns:a16="http://schemas.microsoft.com/office/drawing/2014/main" id="{BF33A3A3-0A5E-B954-EAB7-685E6DCF406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62" name="Cube 3261">
              <a:extLst>
                <a:ext uri="{FF2B5EF4-FFF2-40B4-BE49-F238E27FC236}">
                  <a16:creationId xmlns:a16="http://schemas.microsoft.com/office/drawing/2014/main" id="{99171C70-64F4-CB1D-A0F3-434A82A92C5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329" name="Cube 3328">
            <a:extLst>
              <a:ext uri="{FF2B5EF4-FFF2-40B4-BE49-F238E27FC236}">
                <a16:creationId xmlns:a16="http://schemas.microsoft.com/office/drawing/2014/main" id="{12750F5D-91E4-C3C6-BB16-B9F051FA80B8}"/>
              </a:ext>
            </a:extLst>
          </p:cNvPr>
          <p:cNvSpPr/>
          <p:nvPr/>
        </p:nvSpPr>
        <p:spPr>
          <a:xfrm>
            <a:off x="208150" y="427175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30" name="Cube 3329">
            <a:extLst>
              <a:ext uri="{FF2B5EF4-FFF2-40B4-BE49-F238E27FC236}">
                <a16:creationId xmlns:a16="http://schemas.microsoft.com/office/drawing/2014/main" id="{BC9F1837-310A-2DF3-BAA2-6B48BC08723C}"/>
              </a:ext>
            </a:extLst>
          </p:cNvPr>
          <p:cNvSpPr/>
          <p:nvPr/>
        </p:nvSpPr>
        <p:spPr>
          <a:xfrm>
            <a:off x="208150" y="421898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3392" name="Table 13">
            <a:extLst>
              <a:ext uri="{FF2B5EF4-FFF2-40B4-BE49-F238E27FC236}">
                <a16:creationId xmlns:a16="http://schemas.microsoft.com/office/drawing/2014/main" id="{79173192-ED60-DE00-B0E9-217BA96D76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316468"/>
              </p:ext>
            </p:extLst>
          </p:nvPr>
        </p:nvGraphicFramePr>
        <p:xfrm>
          <a:off x="487157" y="5798112"/>
          <a:ext cx="8421363" cy="333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121">
                  <a:extLst>
                    <a:ext uri="{9D8B030D-6E8A-4147-A177-3AD203B41FA5}">
                      <a16:colId xmlns:a16="http://schemas.microsoft.com/office/drawing/2014/main" val="684781281"/>
                    </a:ext>
                  </a:extLst>
                </a:gridCol>
                <a:gridCol w="2807121">
                  <a:extLst>
                    <a:ext uri="{9D8B030D-6E8A-4147-A177-3AD203B41FA5}">
                      <a16:colId xmlns:a16="http://schemas.microsoft.com/office/drawing/2014/main" val="2562675241"/>
                    </a:ext>
                  </a:extLst>
                </a:gridCol>
                <a:gridCol w="2807121">
                  <a:extLst>
                    <a:ext uri="{9D8B030D-6E8A-4147-A177-3AD203B41FA5}">
                      <a16:colId xmlns:a16="http://schemas.microsoft.com/office/drawing/2014/main" val="81113035"/>
                    </a:ext>
                  </a:extLst>
                </a:gridCol>
              </a:tblGrid>
              <a:tr h="166896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933098"/>
                  </a:ext>
                </a:extLst>
              </a:tr>
              <a:tr h="166896"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443028"/>
                  </a:ext>
                </a:extLst>
              </a:tr>
            </a:tbl>
          </a:graphicData>
        </a:graphic>
      </p:graphicFrame>
      <p:graphicFrame>
        <p:nvGraphicFramePr>
          <p:cNvPr id="3393" name="Table 13">
            <a:extLst>
              <a:ext uri="{FF2B5EF4-FFF2-40B4-BE49-F238E27FC236}">
                <a16:creationId xmlns:a16="http://schemas.microsoft.com/office/drawing/2014/main" id="{53E08EEF-BF1A-2245-C7B5-7289B0783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649484"/>
              </p:ext>
            </p:extLst>
          </p:nvPr>
        </p:nvGraphicFramePr>
        <p:xfrm>
          <a:off x="-910696" y="6159840"/>
          <a:ext cx="1122577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6443">
                  <a:extLst>
                    <a:ext uri="{9D8B030D-6E8A-4147-A177-3AD203B41FA5}">
                      <a16:colId xmlns:a16="http://schemas.microsoft.com/office/drawing/2014/main" val="684781281"/>
                    </a:ext>
                  </a:extLst>
                </a:gridCol>
                <a:gridCol w="2806443">
                  <a:extLst>
                    <a:ext uri="{9D8B030D-6E8A-4147-A177-3AD203B41FA5}">
                      <a16:colId xmlns:a16="http://schemas.microsoft.com/office/drawing/2014/main" val="2562675241"/>
                    </a:ext>
                  </a:extLst>
                </a:gridCol>
                <a:gridCol w="2806443">
                  <a:extLst>
                    <a:ext uri="{9D8B030D-6E8A-4147-A177-3AD203B41FA5}">
                      <a16:colId xmlns:a16="http://schemas.microsoft.com/office/drawing/2014/main" val="81113035"/>
                    </a:ext>
                  </a:extLst>
                </a:gridCol>
                <a:gridCol w="2806443">
                  <a:extLst>
                    <a:ext uri="{9D8B030D-6E8A-4147-A177-3AD203B41FA5}">
                      <a16:colId xmlns:a16="http://schemas.microsoft.com/office/drawing/2014/main" val="27802664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0443028"/>
                  </a:ext>
                </a:extLst>
              </a:tr>
            </a:tbl>
          </a:graphicData>
        </a:graphic>
      </p:graphicFrame>
      <p:grpSp>
        <p:nvGrpSpPr>
          <p:cNvPr id="3579" name="Group 3578">
            <a:extLst>
              <a:ext uri="{FF2B5EF4-FFF2-40B4-BE49-F238E27FC236}">
                <a16:creationId xmlns:a16="http://schemas.microsoft.com/office/drawing/2014/main" id="{A8E1AE4A-5C12-73C7-252C-12FA25A2B140}"/>
              </a:ext>
            </a:extLst>
          </p:cNvPr>
          <p:cNvGrpSpPr/>
          <p:nvPr/>
        </p:nvGrpSpPr>
        <p:grpSpPr>
          <a:xfrm>
            <a:off x="7338729" y="3766336"/>
            <a:ext cx="79548" cy="563025"/>
            <a:chOff x="871018" y="1537848"/>
            <a:chExt cx="736556" cy="5674975"/>
          </a:xfrm>
        </p:grpSpPr>
        <p:sp>
          <p:nvSpPr>
            <p:cNvPr id="3580" name="Cube 3579">
              <a:extLst>
                <a:ext uri="{FF2B5EF4-FFF2-40B4-BE49-F238E27FC236}">
                  <a16:creationId xmlns:a16="http://schemas.microsoft.com/office/drawing/2014/main" id="{981D3C1E-3AB7-2338-37DE-5338BFAA60CE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1" name="Cube 3580">
              <a:extLst>
                <a:ext uri="{FF2B5EF4-FFF2-40B4-BE49-F238E27FC236}">
                  <a16:creationId xmlns:a16="http://schemas.microsoft.com/office/drawing/2014/main" id="{9BA41574-6EA6-2A0B-0736-A728BB39C84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2" name="Cube 3581">
              <a:extLst>
                <a:ext uri="{FF2B5EF4-FFF2-40B4-BE49-F238E27FC236}">
                  <a16:creationId xmlns:a16="http://schemas.microsoft.com/office/drawing/2014/main" id="{5D705957-420B-87BD-1813-D98AA9029A4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3" name="Cube 3582">
              <a:extLst>
                <a:ext uri="{FF2B5EF4-FFF2-40B4-BE49-F238E27FC236}">
                  <a16:creationId xmlns:a16="http://schemas.microsoft.com/office/drawing/2014/main" id="{0BCCC7D6-5FB0-BD88-508C-3BEBB56AAC76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4" name="Cube 3583">
              <a:extLst>
                <a:ext uri="{FF2B5EF4-FFF2-40B4-BE49-F238E27FC236}">
                  <a16:creationId xmlns:a16="http://schemas.microsoft.com/office/drawing/2014/main" id="{C3DEB444-3123-1E95-8267-5D493EC23A3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5" name="Cube 3584">
              <a:extLst>
                <a:ext uri="{FF2B5EF4-FFF2-40B4-BE49-F238E27FC236}">
                  <a16:creationId xmlns:a16="http://schemas.microsoft.com/office/drawing/2014/main" id="{C7D5573E-E3CD-70D6-DE0F-47257B03676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6" name="Cube 3585">
              <a:extLst>
                <a:ext uri="{FF2B5EF4-FFF2-40B4-BE49-F238E27FC236}">
                  <a16:creationId xmlns:a16="http://schemas.microsoft.com/office/drawing/2014/main" id="{42E82269-E7E1-EB8B-E320-A36DB75A7D8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7" name="Cube 3586">
              <a:extLst>
                <a:ext uri="{FF2B5EF4-FFF2-40B4-BE49-F238E27FC236}">
                  <a16:creationId xmlns:a16="http://schemas.microsoft.com/office/drawing/2014/main" id="{17FEB52B-66D2-5BDD-6406-B9155D09F6FF}"/>
                </a:ext>
              </a:extLst>
            </p:cNvPr>
            <p:cNvSpPr/>
            <p:nvPr/>
          </p:nvSpPr>
          <p:spPr>
            <a:xfrm>
              <a:off x="871018" y="2632102"/>
              <a:ext cx="736556" cy="736555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8" name="Cube 3587">
              <a:extLst>
                <a:ext uri="{FF2B5EF4-FFF2-40B4-BE49-F238E27FC236}">
                  <a16:creationId xmlns:a16="http://schemas.microsoft.com/office/drawing/2014/main" id="{E3CE76D4-CBE4-1E01-9578-0C1C5FA9AC3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89" name="Cube 3588">
              <a:extLst>
                <a:ext uri="{FF2B5EF4-FFF2-40B4-BE49-F238E27FC236}">
                  <a16:creationId xmlns:a16="http://schemas.microsoft.com/office/drawing/2014/main" id="{2956DE92-15AF-474A-6EE9-8D3B6582F34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634" name="Group 3633">
            <a:extLst>
              <a:ext uri="{FF2B5EF4-FFF2-40B4-BE49-F238E27FC236}">
                <a16:creationId xmlns:a16="http://schemas.microsoft.com/office/drawing/2014/main" id="{D077A11C-B63C-2819-CF92-6AF3B8EE3ABA}"/>
              </a:ext>
            </a:extLst>
          </p:cNvPr>
          <p:cNvGrpSpPr/>
          <p:nvPr/>
        </p:nvGrpSpPr>
        <p:grpSpPr>
          <a:xfrm>
            <a:off x="7239110" y="3771491"/>
            <a:ext cx="79548" cy="563025"/>
            <a:chOff x="871018" y="1537848"/>
            <a:chExt cx="736556" cy="5674975"/>
          </a:xfrm>
        </p:grpSpPr>
        <p:sp>
          <p:nvSpPr>
            <p:cNvPr id="3635" name="Cube 3634">
              <a:extLst>
                <a:ext uri="{FF2B5EF4-FFF2-40B4-BE49-F238E27FC236}">
                  <a16:creationId xmlns:a16="http://schemas.microsoft.com/office/drawing/2014/main" id="{969E5341-3012-E2FA-4AB8-D198D13CEB8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36" name="Cube 3635">
              <a:extLst>
                <a:ext uri="{FF2B5EF4-FFF2-40B4-BE49-F238E27FC236}">
                  <a16:creationId xmlns:a16="http://schemas.microsoft.com/office/drawing/2014/main" id="{08057088-1FCD-EE8B-68B4-054BBA89C6E3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37" name="Cube 3636">
              <a:extLst>
                <a:ext uri="{FF2B5EF4-FFF2-40B4-BE49-F238E27FC236}">
                  <a16:creationId xmlns:a16="http://schemas.microsoft.com/office/drawing/2014/main" id="{497E8D6F-9C01-2F7C-5FC4-0391F00CE56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38" name="Cube 3637">
              <a:extLst>
                <a:ext uri="{FF2B5EF4-FFF2-40B4-BE49-F238E27FC236}">
                  <a16:creationId xmlns:a16="http://schemas.microsoft.com/office/drawing/2014/main" id="{C2418EB5-1D7F-E8B6-9654-195ACF2459BF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39" name="Cube 3638">
              <a:extLst>
                <a:ext uri="{FF2B5EF4-FFF2-40B4-BE49-F238E27FC236}">
                  <a16:creationId xmlns:a16="http://schemas.microsoft.com/office/drawing/2014/main" id="{CCC2C442-9859-7B89-C944-EE57209A697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40" name="Cube 3639">
              <a:extLst>
                <a:ext uri="{FF2B5EF4-FFF2-40B4-BE49-F238E27FC236}">
                  <a16:creationId xmlns:a16="http://schemas.microsoft.com/office/drawing/2014/main" id="{AB844E0B-5E72-3476-B06E-68BDC722EC9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41" name="Cube 3640">
              <a:extLst>
                <a:ext uri="{FF2B5EF4-FFF2-40B4-BE49-F238E27FC236}">
                  <a16:creationId xmlns:a16="http://schemas.microsoft.com/office/drawing/2014/main" id="{D2A419E0-A357-6F94-9780-F1FC2BBE9E9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42" name="Cube 3641">
              <a:extLst>
                <a:ext uri="{FF2B5EF4-FFF2-40B4-BE49-F238E27FC236}">
                  <a16:creationId xmlns:a16="http://schemas.microsoft.com/office/drawing/2014/main" id="{2272CD66-A499-11A7-A3AD-56069BEA4BC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43" name="Cube 3642">
              <a:extLst>
                <a:ext uri="{FF2B5EF4-FFF2-40B4-BE49-F238E27FC236}">
                  <a16:creationId xmlns:a16="http://schemas.microsoft.com/office/drawing/2014/main" id="{6ED5AF62-B151-C64E-6B1C-4F5C9967D79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44" name="Cube 3643">
              <a:extLst>
                <a:ext uri="{FF2B5EF4-FFF2-40B4-BE49-F238E27FC236}">
                  <a16:creationId xmlns:a16="http://schemas.microsoft.com/office/drawing/2014/main" id="{A1A567EB-67A4-4FEF-65C1-D53AC3CFE73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645" name="Cube 3644">
            <a:extLst>
              <a:ext uri="{FF2B5EF4-FFF2-40B4-BE49-F238E27FC236}">
                <a16:creationId xmlns:a16="http://schemas.microsoft.com/office/drawing/2014/main" id="{22929EB4-C9EB-E395-EF3F-1911850A019E}"/>
              </a:ext>
            </a:extLst>
          </p:cNvPr>
          <p:cNvSpPr/>
          <p:nvPr/>
        </p:nvSpPr>
        <p:spPr>
          <a:xfrm>
            <a:off x="8458852" y="426676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46" name="Cube 3645">
            <a:extLst>
              <a:ext uri="{FF2B5EF4-FFF2-40B4-BE49-F238E27FC236}">
                <a16:creationId xmlns:a16="http://schemas.microsoft.com/office/drawing/2014/main" id="{5B14461C-B633-181D-FF5F-A2E75F7909BA}"/>
              </a:ext>
            </a:extLst>
          </p:cNvPr>
          <p:cNvSpPr/>
          <p:nvPr/>
        </p:nvSpPr>
        <p:spPr>
          <a:xfrm>
            <a:off x="8458852" y="4213993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76" name="Group 3675">
            <a:extLst>
              <a:ext uri="{FF2B5EF4-FFF2-40B4-BE49-F238E27FC236}">
                <a16:creationId xmlns:a16="http://schemas.microsoft.com/office/drawing/2014/main" id="{2057E52F-E2E6-C070-5D14-2764AF94A05A}"/>
              </a:ext>
            </a:extLst>
          </p:cNvPr>
          <p:cNvGrpSpPr/>
          <p:nvPr/>
        </p:nvGrpSpPr>
        <p:grpSpPr>
          <a:xfrm>
            <a:off x="5307462" y="3775574"/>
            <a:ext cx="79548" cy="563025"/>
            <a:chOff x="871018" y="1537848"/>
            <a:chExt cx="736556" cy="5674975"/>
          </a:xfrm>
        </p:grpSpPr>
        <p:sp>
          <p:nvSpPr>
            <p:cNvPr id="3677" name="Cube 3676">
              <a:extLst>
                <a:ext uri="{FF2B5EF4-FFF2-40B4-BE49-F238E27FC236}">
                  <a16:creationId xmlns:a16="http://schemas.microsoft.com/office/drawing/2014/main" id="{33105349-11A3-BC19-E826-1D3BAF4ED3C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78" name="Cube 3677">
              <a:extLst>
                <a:ext uri="{FF2B5EF4-FFF2-40B4-BE49-F238E27FC236}">
                  <a16:creationId xmlns:a16="http://schemas.microsoft.com/office/drawing/2014/main" id="{0041A037-6A8B-8039-3C93-5BD1DDF03AD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79" name="Cube 3678">
              <a:extLst>
                <a:ext uri="{FF2B5EF4-FFF2-40B4-BE49-F238E27FC236}">
                  <a16:creationId xmlns:a16="http://schemas.microsoft.com/office/drawing/2014/main" id="{7C77B2D5-A7B6-EE2B-675A-765A89F5DDF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0" name="Cube 3679">
              <a:extLst>
                <a:ext uri="{FF2B5EF4-FFF2-40B4-BE49-F238E27FC236}">
                  <a16:creationId xmlns:a16="http://schemas.microsoft.com/office/drawing/2014/main" id="{AF8B40C6-4248-FF24-DA83-194B9725CE5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1" name="Cube 3680">
              <a:extLst>
                <a:ext uri="{FF2B5EF4-FFF2-40B4-BE49-F238E27FC236}">
                  <a16:creationId xmlns:a16="http://schemas.microsoft.com/office/drawing/2014/main" id="{DC8226EF-E012-C16D-DBD5-F3C4E3C591E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2" name="Cube 3681">
              <a:extLst>
                <a:ext uri="{FF2B5EF4-FFF2-40B4-BE49-F238E27FC236}">
                  <a16:creationId xmlns:a16="http://schemas.microsoft.com/office/drawing/2014/main" id="{C42C883F-DC66-9EA1-572C-C3AEAAF996F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3" name="Cube 3682">
              <a:extLst>
                <a:ext uri="{FF2B5EF4-FFF2-40B4-BE49-F238E27FC236}">
                  <a16:creationId xmlns:a16="http://schemas.microsoft.com/office/drawing/2014/main" id="{AE5E1249-06BF-2778-7845-59285264CEC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4" name="Cube 3683">
              <a:extLst>
                <a:ext uri="{FF2B5EF4-FFF2-40B4-BE49-F238E27FC236}">
                  <a16:creationId xmlns:a16="http://schemas.microsoft.com/office/drawing/2014/main" id="{47FEDD55-9C54-07A8-F85D-B413DD81CF5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5" name="Cube 3684">
              <a:extLst>
                <a:ext uri="{FF2B5EF4-FFF2-40B4-BE49-F238E27FC236}">
                  <a16:creationId xmlns:a16="http://schemas.microsoft.com/office/drawing/2014/main" id="{C6078E5E-E1E4-772E-31DD-9C9FA91065D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86" name="Cube 3685">
              <a:extLst>
                <a:ext uri="{FF2B5EF4-FFF2-40B4-BE49-F238E27FC236}">
                  <a16:creationId xmlns:a16="http://schemas.microsoft.com/office/drawing/2014/main" id="{913D2690-CCF1-8316-C9F5-54277B90073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C3E3FC4-DD74-FEA5-4EBF-2420BE2CF75C}"/>
              </a:ext>
            </a:extLst>
          </p:cNvPr>
          <p:cNvGrpSpPr/>
          <p:nvPr/>
        </p:nvGrpSpPr>
        <p:grpSpPr>
          <a:xfrm>
            <a:off x="489334" y="5826048"/>
            <a:ext cx="8419186" cy="270804"/>
            <a:chOff x="611322" y="7030177"/>
            <a:chExt cx="6323086" cy="259332"/>
          </a:xfrm>
        </p:grpSpPr>
        <p:grpSp>
          <p:nvGrpSpPr>
            <p:cNvPr id="3394" name="Group 3393">
              <a:extLst>
                <a:ext uri="{FF2B5EF4-FFF2-40B4-BE49-F238E27FC236}">
                  <a16:creationId xmlns:a16="http://schemas.microsoft.com/office/drawing/2014/main" id="{E1DA9245-EC60-AFCB-27D1-4BC35F2FDD8A}"/>
                </a:ext>
              </a:extLst>
            </p:cNvPr>
            <p:cNvGrpSpPr/>
            <p:nvPr/>
          </p:nvGrpSpPr>
          <p:grpSpPr>
            <a:xfrm>
              <a:off x="611322" y="7036948"/>
              <a:ext cx="2104307" cy="252561"/>
              <a:chOff x="176316" y="4701602"/>
              <a:chExt cx="1809646" cy="229036"/>
            </a:xfrm>
          </p:grpSpPr>
          <p:grpSp>
            <p:nvGrpSpPr>
              <p:cNvPr id="3395" name="Group 3394">
                <a:extLst>
                  <a:ext uri="{FF2B5EF4-FFF2-40B4-BE49-F238E27FC236}">
                    <a16:creationId xmlns:a16="http://schemas.microsoft.com/office/drawing/2014/main" id="{7C280ACF-6D70-382E-F70A-B3E2DE08F145}"/>
                  </a:ext>
                </a:extLst>
              </p:cNvPr>
              <p:cNvGrpSpPr/>
              <p:nvPr/>
            </p:nvGrpSpPr>
            <p:grpSpPr>
              <a:xfrm>
                <a:off x="176316" y="4742833"/>
                <a:ext cx="905012" cy="143707"/>
                <a:chOff x="852609" y="3486561"/>
                <a:chExt cx="1041835" cy="237318"/>
              </a:xfrm>
            </p:grpSpPr>
            <p:cxnSp>
              <p:nvCxnSpPr>
                <p:cNvPr id="3403" name="Straight Connector 3402">
                  <a:extLst>
                    <a:ext uri="{FF2B5EF4-FFF2-40B4-BE49-F238E27FC236}">
                      <a16:creationId xmlns:a16="http://schemas.microsoft.com/office/drawing/2014/main" id="{7333AD2E-FBB3-A4BC-17F9-B3C2C23B81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4" name="Straight Connector 3403">
                  <a:extLst>
                    <a:ext uri="{FF2B5EF4-FFF2-40B4-BE49-F238E27FC236}">
                      <a16:creationId xmlns:a16="http://schemas.microsoft.com/office/drawing/2014/main" id="{D663DCCE-E762-EEF3-076E-0FF1CCAA0B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2609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5" name="Straight Connector 3404">
                  <a:extLst>
                    <a:ext uri="{FF2B5EF4-FFF2-40B4-BE49-F238E27FC236}">
                      <a16:creationId xmlns:a16="http://schemas.microsoft.com/office/drawing/2014/main" id="{06878C8A-C080-CFDE-75D6-CE1D1ADBC9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6" name="Straight Connector 3405">
                  <a:extLst>
                    <a:ext uri="{FF2B5EF4-FFF2-40B4-BE49-F238E27FC236}">
                      <a16:creationId xmlns:a16="http://schemas.microsoft.com/office/drawing/2014/main" id="{0FC6B893-0B24-5493-DE10-6D1B198C10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7" name="Straight Connector 3406">
                  <a:extLst>
                    <a:ext uri="{FF2B5EF4-FFF2-40B4-BE49-F238E27FC236}">
                      <a16:creationId xmlns:a16="http://schemas.microsoft.com/office/drawing/2014/main" id="{E8301BC9-164D-0A19-46ED-796D1603BE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8" name="Straight Connector 3407">
                  <a:extLst>
                    <a:ext uri="{FF2B5EF4-FFF2-40B4-BE49-F238E27FC236}">
                      <a16:creationId xmlns:a16="http://schemas.microsoft.com/office/drawing/2014/main" id="{235E4E39-3192-FFED-3129-8971714250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9" name="Straight Connector 3408">
                  <a:extLst>
                    <a:ext uri="{FF2B5EF4-FFF2-40B4-BE49-F238E27FC236}">
                      <a16:creationId xmlns:a16="http://schemas.microsoft.com/office/drawing/2014/main" id="{4D6A26A4-DEAC-BE50-4021-37D969FB98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94009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96" name="Group 3395">
                <a:extLst>
                  <a:ext uri="{FF2B5EF4-FFF2-40B4-BE49-F238E27FC236}">
                    <a16:creationId xmlns:a16="http://schemas.microsoft.com/office/drawing/2014/main" id="{3032DCCD-02F3-AF69-EC82-DA8967A99753}"/>
                  </a:ext>
                </a:extLst>
              </p:cNvPr>
              <p:cNvGrpSpPr/>
              <p:nvPr/>
            </p:nvGrpSpPr>
            <p:grpSpPr>
              <a:xfrm>
                <a:off x="1080950" y="4701602"/>
                <a:ext cx="905012" cy="229036"/>
                <a:chOff x="852609" y="3418477"/>
                <a:chExt cx="1041835" cy="378231"/>
              </a:xfrm>
            </p:grpSpPr>
            <p:cxnSp>
              <p:nvCxnSpPr>
                <p:cNvPr id="3397" name="Straight Connector 3396">
                  <a:extLst>
                    <a:ext uri="{FF2B5EF4-FFF2-40B4-BE49-F238E27FC236}">
                      <a16:creationId xmlns:a16="http://schemas.microsoft.com/office/drawing/2014/main" id="{068EE082-3553-AA6E-20A1-2E73312D1D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8" name="Straight Connector 3397">
                  <a:extLst>
                    <a:ext uri="{FF2B5EF4-FFF2-40B4-BE49-F238E27FC236}">
                      <a16:creationId xmlns:a16="http://schemas.microsoft.com/office/drawing/2014/main" id="{B9CA2BFA-81B6-D18E-2FD7-9500CA646D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2609" y="3418477"/>
                  <a:ext cx="436" cy="37823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9" name="Straight Connector 3398">
                  <a:extLst>
                    <a:ext uri="{FF2B5EF4-FFF2-40B4-BE49-F238E27FC236}">
                      <a16:creationId xmlns:a16="http://schemas.microsoft.com/office/drawing/2014/main" id="{FCBDC25D-3A55-4534-75C2-A239FE1FDD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0" name="Straight Connector 3399">
                  <a:extLst>
                    <a:ext uri="{FF2B5EF4-FFF2-40B4-BE49-F238E27FC236}">
                      <a16:creationId xmlns:a16="http://schemas.microsoft.com/office/drawing/2014/main" id="{B2159B26-8A18-7BDC-57B8-03358E8458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1" name="Straight Connector 3400">
                  <a:extLst>
                    <a:ext uri="{FF2B5EF4-FFF2-40B4-BE49-F238E27FC236}">
                      <a16:creationId xmlns:a16="http://schemas.microsoft.com/office/drawing/2014/main" id="{92882559-5F77-B3F6-4CE2-90095A91B2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2" name="Straight Connector 3401">
                  <a:extLst>
                    <a:ext uri="{FF2B5EF4-FFF2-40B4-BE49-F238E27FC236}">
                      <a16:creationId xmlns:a16="http://schemas.microsoft.com/office/drawing/2014/main" id="{7ED02DA8-EC7A-69CD-D3BC-45886B06F9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30" name="Group 4029">
              <a:extLst>
                <a:ext uri="{FF2B5EF4-FFF2-40B4-BE49-F238E27FC236}">
                  <a16:creationId xmlns:a16="http://schemas.microsoft.com/office/drawing/2014/main" id="{9093A00D-007B-55A0-D700-26CC6E863F72}"/>
                </a:ext>
              </a:extLst>
            </p:cNvPr>
            <p:cNvGrpSpPr/>
            <p:nvPr/>
          </p:nvGrpSpPr>
          <p:grpSpPr>
            <a:xfrm>
              <a:off x="2714748" y="7034149"/>
              <a:ext cx="2104307" cy="252561"/>
              <a:chOff x="176316" y="4701602"/>
              <a:chExt cx="1809646" cy="229036"/>
            </a:xfrm>
          </p:grpSpPr>
          <p:grpSp>
            <p:nvGrpSpPr>
              <p:cNvPr id="4031" name="Group 4030">
                <a:extLst>
                  <a:ext uri="{FF2B5EF4-FFF2-40B4-BE49-F238E27FC236}">
                    <a16:creationId xmlns:a16="http://schemas.microsoft.com/office/drawing/2014/main" id="{2412C0A8-CDA7-7F42-9FC2-8332D8E04F3E}"/>
                  </a:ext>
                </a:extLst>
              </p:cNvPr>
              <p:cNvGrpSpPr/>
              <p:nvPr/>
            </p:nvGrpSpPr>
            <p:grpSpPr>
              <a:xfrm>
                <a:off x="176316" y="4742833"/>
                <a:ext cx="905012" cy="143707"/>
                <a:chOff x="852609" y="3486561"/>
                <a:chExt cx="1041835" cy="237318"/>
              </a:xfrm>
            </p:grpSpPr>
            <p:cxnSp>
              <p:nvCxnSpPr>
                <p:cNvPr id="4039" name="Straight Connector 4038">
                  <a:extLst>
                    <a:ext uri="{FF2B5EF4-FFF2-40B4-BE49-F238E27FC236}">
                      <a16:creationId xmlns:a16="http://schemas.microsoft.com/office/drawing/2014/main" id="{65AAD70D-7811-6C8B-ECA8-4C9AFC77CA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0" name="Straight Connector 4039">
                  <a:extLst>
                    <a:ext uri="{FF2B5EF4-FFF2-40B4-BE49-F238E27FC236}">
                      <a16:creationId xmlns:a16="http://schemas.microsoft.com/office/drawing/2014/main" id="{D9BDD03E-86CB-6DD8-4699-DA16B03E1A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2609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1" name="Straight Connector 4040">
                  <a:extLst>
                    <a:ext uri="{FF2B5EF4-FFF2-40B4-BE49-F238E27FC236}">
                      <a16:creationId xmlns:a16="http://schemas.microsoft.com/office/drawing/2014/main" id="{03C3DD9B-9DB5-492B-BD38-1B2C81C827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2" name="Straight Connector 4041">
                  <a:extLst>
                    <a:ext uri="{FF2B5EF4-FFF2-40B4-BE49-F238E27FC236}">
                      <a16:creationId xmlns:a16="http://schemas.microsoft.com/office/drawing/2014/main" id="{13252EDD-8E22-69C1-71DF-3C01E930BB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3" name="Straight Connector 4042">
                  <a:extLst>
                    <a:ext uri="{FF2B5EF4-FFF2-40B4-BE49-F238E27FC236}">
                      <a16:creationId xmlns:a16="http://schemas.microsoft.com/office/drawing/2014/main" id="{F637AE88-8A16-D43A-38C6-D2BCA626FF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4" name="Straight Connector 4043">
                  <a:extLst>
                    <a:ext uri="{FF2B5EF4-FFF2-40B4-BE49-F238E27FC236}">
                      <a16:creationId xmlns:a16="http://schemas.microsoft.com/office/drawing/2014/main" id="{B8EB4BB8-D4ED-B806-EEC1-DBA96B401D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5" name="Straight Connector 4044">
                  <a:extLst>
                    <a:ext uri="{FF2B5EF4-FFF2-40B4-BE49-F238E27FC236}">
                      <a16:creationId xmlns:a16="http://schemas.microsoft.com/office/drawing/2014/main" id="{0242E2D8-ECF3-36B2-812D-2AC7603F80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94009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32" name="Group 4031">
                <a:extLst>
                  <a:ext uri="{FF2B5EF4-FFF2-40B4-BE49-F238E27FC236}">
                    <a16:creationId xmlns:a16="http://schemas.microsoft.com/office/drawing/2014/main" id="{101FA989-4CFA-1D85-5240-B225A3FA2D1D}"/>
                  </a:ext>
                </a:extLst>
              </p:cNvPr>
              <p:cNvGrpSpPr/>
              <p:nvPr/>
            </p:nvGrpSpPr>
            <p:grpSpPr>
              <a:xfrm>
                <a:off x="1080950" y="4701602"/>
                <a:ext cx="905012" cy="229036"/>
                <a:chOff x="852609" y="3418477"/>
                <a:chExt cx="1041835" cy="378231"/>
              </a:xfrm>
            </p:grpSpPr>
            <p:cxnSp>
              <p:nvCxnSpPr>
                <p:cNvPr id="4033" name="Straight Connector 4032">
                  <a:extLst>
                    <a:ext uri="{FF2B5EF4-FFF2-40B4-BE49-F238E27FC236}">
                      <a16:creationId xmlns:a16="http://schemas.microsoft.com/office/drawing/2014/main" id="{AF1AFAAE-B418-7298-027E-260706F5F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4" name="Straight Connector 4033">
                  <a:extLst>
                    <a:ext uri="{FF2B5EF4-FFF2-40B4-BE49-F238E27FC236}">
                      <a16:creationId xmlns:a16="http://schemas.microsoft.com/office/drawing/2014/main" id="{403EF979-B7DD-E9E6-171C-8C1C771191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2609" y="3418477"/>
                  <a:ext cx="436" cy="37823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5" name="Straight Connector 4034">
                  <a:extLst>
                    <a:ext uri="{FF2B5EF4-FFF2-40B4-BE49-F238E27FC236}">
                      <a16:creationId xmlns:a16="http://schemas.microsoft.com/office/drawing/2014/main" id="{C6384A47-F09C-B1B9-2FFE-895CB4D95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6" name="Straight Connector 4035">
                  <a:extLst>
                    <a:ext uri="{FF2B5EF4-FFF2-40B4-BE49-F238E27FC236}">
                      <a16:creationId xmlns:a16="http://schemas.microsoft.com/office/drawing/2014/main" id="{5B616DCD-AD0A-758A-C72A-82AF0B9E7F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7" name="Straight Connector 4036">
                  <a:extLst>
                    <a:ext uri="{FF2B5EF4-FFF2-40B4-BE49-F238E27FC236}">
                      <a16:creationId xmlns:a16="http://schemas.microsoft.com/office/drawing/2014/main" id="{A7FAED2B-40B1-2FD9-1D3C-8E26A297E4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8" name="Straight Connector 4037">
                  <a:extLst>
                    <a:ext uri="{FF2B5EF4-FFF2-40B4-BE49-F238E27FC236}">
                      <a16:creationId xmlns:a16="http://schemas.microsoft.com/office/drawing/2014/main" id="{5EB4FAD9-9F8E-C69F-746F-3446799C8E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46" name="Group 4045">
              <a:extLst>
                <a:ext uri="{FF2B5EF4-FFF2-40B4-BE49-F238E27FC236}">
                  <a16:creationId xmlns:a16="http://schemas.microsoft.com/office/drawing/2014/main" id="{F7977634-92BA-49F2-81A9-BB04D6F300C7}"/>
                </a:ext>
              </a:extLst>
            </p:cNvPr>
            <p:cNvGrpSpPr/>
            <p:nvPr/>
          </p:nvGrpSpPr>
          <p:grpSpPr>
            <a:xfrm>
              <a:off x="4830541" y="7030177"/>
              <a:ext cx="2103867" cy="252561"/>
              <a:chOff x="176694" y="4701602"/>
              <a:chExt cx="1809268" cy="229036"/>
            </a:xfrm>
          </p:grpSpPr>
          <p:grpSp>
            <p:nvGrpSpPr>
              <p:cNvPr id="4047" name="Group 4046">
                <a:extLst>
                  <a:ext uri="{FF2B5EF4-FFF2-40B4-BE49-F238E27FC236}">
                    <a16:creationId xmlns:a16="http://schemas.microsoft.com/office/drawing/2014/main" id="{84EA3D80-36E5-A44C-AB9B-AAAAF82D35A1}"/>
                  </a:ext>
                </a:extLst>
              </p:cNvPr>
              <p:cNvGrpSpPr/>
              <p:nvPr/>
            </p:nvGrpSpPr>
            <p:grpSpPr>
              <a:xfrm>
                <a:off x="176694" y="4742833"/>
                <a:ext cx="904634" cy="143707"/>
                <a:chOff x="853044" y="3486561"/>
                <a:chExt cx="1041400" cy="237318"/>
              </a:xfrm>
            </p:grpSpPr>
            <p:cxnSp>
              <p:nvCxnSpPr>
                <p:cNvPr id="4055" name="Straight Connector 4054">
                  <a:extLst>
                    <a:ext uri="{FF2B5EF4-FFF2-40B4-BE49-F238E27FC236}">
                      <a16:creationId xmlns:a16="http://schemas.microsoft.com/office/drawing/2014/main" id="{B282CD69-EFCB-5370-8756-F7E653A6AB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7" name="Straight Connector 4056">
                  <a:extLst>
                    <a:ext uri="{FF2B5EF4-FFF2-40B4-BE49-F238E27FC236}">
                      <a16:creationId xmlns:a16="http://schemas.microsoft.com/office/drawing/2014/main" id="{A35E61FA-8CAF-D3BD-C0B4-6453B8F44D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8" name="Straight Connector 4057">
                  <a:extLst>
                    <a:ext uri="{FF2B5EF4-FFF2-40B4-BE49-F238E27FC236}">
                      <a16:creationId xmlns:a16="http://schemas.microsoft.com/office/drawing/2014/main" id="{E4A382D1-6E4D-F4A8-FB65-5D8C1C665C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9" name="Straight Connector 4058">
                  <a:extLst>
                    <a:ext uri="{FF2B5EF4-FFF2-40B4-BE49-F238E27FC236}">
                      <a16:creationId xmlns:a16="http://schemas.microsoft.com/office/drawing/2014/main" id="{30C54F22-A36D-EE08-7DD1-16B5AC0FB4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0" name="Straight Connector 4059">
                  <a:extLst>
                    <a:ext uri="{FF2B5EF4-FFF2-40B4-BE49-F238E27FC236}">
                      <a16:creationId xmlns:a16="http://schemas.microsoft.com/office/drawing/2014/main" id="{CBD45918-CD03-5645-FE42-FD55A0F384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61" name="Straight Connector 4060">
                  <a:extLst>
                    <a:ext uri="{FF2B5EF4-FFF2-40B4-BE49-F238E27FC236}">
                      <a16:creationId xmlns:a16="http://schemas.microsoft.com/office/drawing/2014/main" id="{BDC907D0-0517-68EE-24C3-A8EFD38AD9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94009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48" name="Group 4047">
                <a:extLst>
                  <a:ext uri="{FF2B5EF4-FFF2-40B4-BE49-F238E27FC236}">
                    <a16:creationId xmlns:a16="http://schemas.microsoft.com/office/drawing/2014/main" id="{A44A690C-3035-853D-2FC9-C641619FA6A3}"/>
                  </a:ext>
                </a:extLst>
              </p:cNvPr>
              <p:cNvGrpSpPr/>
              <p:nvPr/>
            </p:nvGrpSpPr>
            <p:grpSpPr>
              <a:xfrm>
                <a:off x="1080950" y="4701602"/>
                <a:ext cx="905012" cy="229036"/>
                <a:chOff x="852609" y="3418477"/>
                <a:chExt cx="1041835" cy="378231"/>
              </a:xfrm>
            </p:grpSpPr>
            <p:cxnSp>
              <p:nvCxnSpPr>
                <p:cNvPr id="4049" name="Straight Connector 4048">
                  <a:extLst>
                    <a:ext uri="{FF2B5EF4-FFF2-40B4-BE49-F238E27FC236}">
                      <a16:creationId xmlns:a16="http://schemas.microsoft.com/office/drawing/2014/main" id="{4042D73C-4164-4C22-CEE9-D255C6BEB3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3044" y="3607039"/>
                  <a:ext cx="10414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0" name="Straight Connector 4049">
                  <a:extLst>
                    <a:ext uri="{FF2B5EF4-FFF2-40B4-BE49-F238E27FC236}">
                      <a16:creationId xmlns:a16="http://schemas.microsoft.com/office/drawing/2014/main" id="{D09A2EB0-BE0D-9EF8-34E7-37BC54CE84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2609" y="3418477"/>
                  <a:ext cx="436" cy="37823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1" name="Straight Connector 4050">
                  <a:extLst>
                    <a:ext uri="{FF2B5EF4-FFF2-40B4-BE49-F238E27FC236}">
                      <a16:creationId xmlns:a16="http://schemas.microsoft.com/office/drawing/2014/main" id="{BEAAC8A8-9E82-4E45-9377-C8E6F771B0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60885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2" name="Straight Connector 4051">
                  <a:extLst>
                    <a:ext uri="{FF2B5EF4-FFF2-40B4-BE49-F238E27FC236}">
                      <a16:creationId xmlns:a16="http://schemas.microsoft.com/office/drawing/2014/main" id="{6BE46406-5F4E-6575-D1CF-22C9A2D072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69162" y="3486561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3" name="Straight Connector 4052">
                  <a:extLst>
                    <a:ext uri="{FF2B5EF4-FFF2-40B4-BE49-F238E27FC236}">
                      <a16:creationId xmlns:a16="http://schemas.microsoft.com/office/drawing/2014/main" id="{A81D9FBA-2422-DB59-C567-DA94FB9FE2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474522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4" name="Straight Connector 4053">
                  <a:extLst>
                    <a:ext uri="{FF2B5EF4-FFF2-40B4-BE49-F238E27FC236}">
                      <a16:creationId xmlns:a16="http://schemas.microsoft.com/office/drawing/2014/main" id="{967CA654-7AB0-53AB-079B-B924C4F287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686805" y="3490199"/>
                  <a:ext cx="435" cy="23368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094" name="Cube 4093">
            <a:extLst>
              <a:ext uri="{FF2B5EF4-FFF2-40B4-BE49-F238E27FC236}">
                <a16:creationId xmlns:a16="http://schemas.microsoft.com/office/drawing/2014/main" id="{0E12D61E-68D8-5E23-E994-BA9F23AFA3ED}"/>
              </a:ext>
            </a:extLst>
          </p:cNvPr>
          <p:cNvSpPr/>
          <p:nvPr/>
        </p:nvSpPr>
        <p:spPr>
          <a:xfrm>
            <a:off x="784114" y="426582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95" name="Cube 4094">
            <a:extLst>
              <a:ext uri="{FF2B5EF4-FFF2-40B4-BE49-F238E27FC236}">
                <a16:creationId xmlns:a16="http://schemas.microsoft.com/office/drawing/2014/main" id="{21FB19FC-1315-428E-0A6E-7C57B488F5BD}"/>
              </a:ext>
            </a:extLst>
          </p:cNvPr>
          <p:cNvSpPr/>
          <p:nvPr/>
        </p:nvSpPr>
        <p:spPr>
          <a:xfrm>
            <a:off x="784114" y="4213053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96" name="Cube 4095">
            <a:extLst>
              <a:ext uri="{FF2B5EF4-FFF2-40B4-BE49-F238E27FC236}">
                <a16:creationId xmlns:a16="http://schemas.microsoft.com/office/drawing/2014/main" id="{8412C992-8B55-23B2-61C5-13FC38371090}"/>
              </a:ext>
            </a:extLst>
          </p:cNvPr>
          <p:cNvSpPr/>
          <p:nvPr/>
        </p:nvSpPr>
        <p:spPr>
          <a:xfrm>
            <a:off x="784114" y="415745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97" name="Cube 4096">
            <a:extLst>
              <a:ext uri="{FF2B5EF4-FFF2-40B4-BE49-F238E27FC236}">
                <a16:creationId xmlns:a16="http://schemas.microsoft.com/office/drawing/2014/main" id="{AC924503-7EA1-A9D2-DCF7-DBFD23802FBC}"/>
              </a:ext>
            </a:extLst>
          </p:cNvPr>
          <p:cNvSpPr/>
          <p:nvPr/>
        </p:nvSpPr>
        <p:spPr>
          <a:xfrm>
            <a:off x="784114" y="410169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20" name="Cube 4119">
            <a:extLst>
              <a:ext uri="{FF2B5EF4-FFF2-40B4-BE49-F238E27FC236}">
                <a16:creationId xmlns:a16="http://schemas.microsoft.com/office/drawing/2014/main" id="{C52FD780-792E-6EA5-CAC2-203851D2A576}"/>
              </a:ext>
            </a:extLst>
          </p:cNvPr>
          <p:cNvSpPr/>
          <p:nvPr/>
        </p:nvSpPr>
        <p:spPr>
          <a:xfrm>
            <a:off x="9356354" y="425566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21" name="Cube 4120">
            <a:extLst>
              <a:ext uri="{FF2B5EF4-FFF2-40B4-BE49-F238E27FC236}">
                <a16:creationId xmlns:a16="http://schemas.microsoft.com/office/drawing/2014/main" id="{EA6337BC-5F2A-1262-3ADE-2F81E86FC62E}"/>
              </a:ext>
            </a:extLst>
          </p:cNvPr>
          <p:cNvSpPr/>
          <p:nvPr/>
        </p:nvSpPr>
        <p:spPr>
          <a:xfrm>
            <a:off x="9356354" y="420289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22" name="Cube 4121">
            <a:extLst>
              <a:ext uri="{FF2B5EF4-FFF2-40B4-BE49-F238E27FC236}">
                <a16:creationId xmlns:a16="http://schemas.microsoft.com/office/drawing/2014/main" id="{FCB00DF2-389F-F8AA-76EF-8F302D8590FB}"/>
              </a:ext>
            </a:extLst>
          </p:cNvPr>
          <p:cNvSpPr/>
          <p:nvPr/>
        </p:nvSpPr>
        <p:spPr>
          <a:xfrm>
            <a:off x="9356354" y="414729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23" name="Cube 4122">
            <a:extLst>
              <a:ext uri="{FF2B5EF4-FFF2-40B4-BE49-F238E27FC236}">
                <a16:creationId xmlns:a16="http://schemas.microsoft.com/office/drawing/2014/main" id="{9D9C3ADC-B9A2-025F-B753-ED532DBF4A9D}"/>
              </a:ext>
            </a:extLst>
          </p:cNvPr>
          <p:cNvSpPr/>
          <p:nvPr/>
        </p:nvSpPr>
        <p:spPr>
          <a:xfrm>
            <a:off x="9356354" y="4091528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28" name="Straight Arrow Connector 4127">
            <a:extLst>
              <a:ext uri="{FF2B5EF4-FFF2-40B4-BE49-F238E27FC236}">
                <a16:creationId xmlns:a16="http://schemas.microsoft.com/office/drawing/2014/main" id="{BEA4529D-3393-B9FB-5A52-5A777A860025}"/>
              </a:ext>
            </a:extLst>
          </p:cNvPr>
          <p:cNvCxnSpPr>
            <a:cxnSpLocks/>
          </p:cNvCxnSpPr>
          <p:nvPr/>
        </p:nvCxnSpPr>
        <p:spPr>
          <a:xfrm>
            <a:off x="1050170" y="5768017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29" name="Straight Arrow Connector 4128">
            <a:extLst>
              <a:ext uri="{FF2B5EF4-FFF2-40B4-BE49-F238E27FC236}">
                <a16:creationId xmlns:a16="http://schemas.microsoft.com/office/drawing/2014/main" id="{E8BFDDFA-661E-0B2C-17F0-D11E191F047F}"/>
              </a:ext>
            </a:extLst>
          </p:cNvPr>
          <p:cNvCxnSpPr>
            <a:cxnSpLocks/>
          </p:cNvCxnSpPr>
          <p:nvPr/>
        </p:nvCxnSpPr>
        <p:spPr>
          <a:xfrm>
            <a:off x="2170108" y="5768014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0" name="Straight Arrow Connector 4129">
            <a:extLst>
              <a:ext uri="{FF2B5EF4-FFF2-40B4-BE49-F238E27FC236}">
                <a16:creationId xmlns:a16="http://schemas.microsoft.com/office/drawing/2014/main" id="{8102E160-E18C-6778-B157-5EE0F3C8D47E}"/>
              </a:ext>
            </a:extLst>
          </p:cNvPr>
          <p:cNvCxnSpPr>
            <a:cxnSpLocks/>
          </p:cNvCxnSpPr>
          <p:nvPr/>
        </p:nvCxnSpPr>
        <p:spPr>
          <a:xfrm>
            <a:off x="2724331" y="5760943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1" name="Straight Arrow Connector 4130">
            <a:extLst>
              <a:ext uri="{FF2B5EF4-FFF2-40B4-BE49-F238E27FC236}">
                <a16:creationId xmlns:a16="http://schemas.microsoft.com/office/drawing/2014/main" id="{2EEE7C0A-BA84-0B99-AC0D-DC6DC9F8279E}"/>
              </a:ext>
            </a:extLst>
          </p:cNvPr>
          <p:cNvCxnSpPr>
            <a:cxnSpLocks/>
          </p:cNvCxnSpPr>
          <p:nvPr/>
        </p:nvCxnSpPr>
        <p:spPr>
          <a:xfrm>
            <a:off x="3297041" y="5760943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2" name="Straight Arrow Connector 4131">
            <a:extLst>
              <a:ext uri="{FF2B5EF4-FFF2-40B4-BE49-F238E27FC236}">
                <a16:creationId xmlns:a16="http://schemas.microsoft.com/office/drawing/2014/main" id="{C32DD0F7-4E83-CE56-5560-EA2CCCAB7F5D}"/>
              </a:ext>
            </a:extLst>
          </p:cNvPr>
          <p:cNvCxnSpPr>
            <a:cxnSpLocks/>
          </p:cNvCxnSpPr>
          <p:nvPr/>
        </p:nvCxnSpPr>
        <p:spPr>
          <a:xfrm>
            <a:off x="3850881" y="5760943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3" name="Straight Arrow Connector 4132">
            <a:extLst>
              <a:ext uri="{FF2B5EF4-FFF2-40B4-BE49-F238E27FC236}">
                <a16:creationId xmlns:a16="http://schemas.microsoft.com/office/drawing/2014/main" id="{837D8D68-9921-5EDB-7ADC-EA10DAE4E482}"/>
              </a:ext>
            </a:extLst>
          </p:cNvPr>
          <p:cNvCxnSpPr>
            <a:cxnSpLocks/>
          </p:cNvCxnSpPr>
          <p:nvPr/>
        </p:nvCxnSpPr>
        <p:spPr>
          <a:xfrm>
            <a:off x="4412012" y="5765091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4" name="Straight Arrow Connector 4133">
            <a:extLst>
              <a:ext uri="{FF2B5EF4-FFF2-40B4-BE49-F238E27FC236}">
                <a16:creationId xmlns:a16="http://schemas.microsoft.com/office/drawing/2014/main" id="{5E2C3286-3047-80A5-9045-DF89791123FB}"/>
              </a:ext>
            </a:extLst>
          </p:cNvPr>
          <p:cNvCxnSpPr>
            <a:cxnSpLocks/>
          </p:cNvCxnSpPr>
          <p:nvPr/>
        </p:nvCxnSpPr>
        <p:spPr>
          <a:xfrm>
            <a:off x="4971404" y="5759747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5" name="Straight Arrow Connector 4134">
            <a:extLst>
              <a:ext uri="{FF2B5EF4-FFF2-40B4-BE49-F238E27FC236}">
                <a16:creationId xmlns:a16="http://schemas.microsoft.com/office/drawing/2014/main" id="{1AA44ED5-073C-6E45-C309-DE0AF71DC95A}"/>
              </a:ext>
            </a:extLst>
          </p:cNvPr>
          <p:cNvCxnSpPr>
            <a:cxnSpLocks/>
          </p:cNvCxnSpPr>
          <p:nvPr/>
        </p:nvCxnSpPr>
        <p:spPr>
          <a:xfrm>
            <a:off x="6665422" y="5754848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6" name="Straight Arrow Connector 4135">
            <a:extLst>
              <a:ext uri="{FF2B5EF4-FFF2-40B4-BE49-F238E27FC236}">
                <a16:creationId xmlns:a16="http://schemas.microsoft.com/office/drawing/2014/main" id="{ECD32FC0-8827-AD05-5E1C-93873352D563}"/>
              </a:ext>
            </a:extLst>
          </p:cNvPr>
          <p:cNvCxnSpPr>
            <a:cxnSpLocks/>
          </p:cNvCxnSpPr>
          <p:nvPr/>
        </p:nvCxnSpPr>
        <p:spPr>
          <a:xfrm>
            <a:off x="7229188" y="5768014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7" name="Straight Arrow Connector 4136">
            <a:extLst>
              <a:ext uri="{FF2B5EF4-FFF2-40B4-BE49-F238E27FC236}">
                <a16:creationId xmlns:a16="http://schemas.microsoft.com/office/drawing/2014/main" id="{0BF0BB49-9321-36B7-33FE-423437FD0E45}"/>
              </a:ext>
            </a:extLst>
          </p:cNvPr>
          <p:cNvCxnSpPr>
            <a:cxnSpLocks/>
          </p:cNvCxnSpPr>
          <p:nvPr/>
        </p:nvCxnSpPr>
        <p:spPr>
          <a:xfrm>
            <a:off x="5530388" y="5765094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8" name="Straight Arrow Connector 4137">
            <a:extLst>
              <a:ext uri="{FF2B5EF4-FFF2-40B4-BE49-F238E27FC236}">
                <a16:creationId xmlns:a16="http://schemas.microsoft.com/office/drawing/2014/main" id="{C691CBD0-AD6A-82FE-3FB4-3CAB6E79E973}"/>
              </a:ext>
            </a:extLst>
          </p:cNvPr>
          <p:cNvCxnSpPr>
            <a:cxnSpLocks/>
          </p:cNvCxnSpPr>
          <p:nvPr/>
        </p:nvCxnSpPr>
        <p:spPr>
          <a:xfrm>
            <a:off x="6107222" y="5775229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39" name="Straight Arrow Connector 4138">
            <a:extLst>
              <a:ext uri="{FF2B5EF4-FFF2-40B4-BE49-F238E27FC236}">
                <a16:creationId xmlns:a16="http://schemas.microsoft.com/office/drawing/2014/main" id="{64151704-ECA7-6A4A-1306-17680F486607}"/>
              </a:ext>
            </a:extLst>
          </p:cNvPr>
          <p:cNvCxnSpPr>
            <a:cxnSpLocks/>
          </p:cNvCxnSpPr>
          <p:nvPr/>
        </p:nvCxnSpPr>
        <p:spPr>
          <a:xfrm>
            <a:off x="1611301" y="5762144"/>
            <a:ext cx="0" cy="196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41" name="Cube 4140">
            <a:extLst>
              <a:ext uri="{FF2B5EF4-FFF2-40B4-BE49-F238E27FC236}">
                <a16:creationId xmlns:a16="http://schemas.microsoft.com/office/drawing/2014/main" id="{E69AF98E-1B68-EE58-B742-B476CD44B67F}"/>
              </a:ext>
            </a:extLst>
          </p:cNvPr>
          <p:cNvSpPr/>
          <p:nvPr/>
        </p:nvSpPr>
        <p:spPr>
          <a:xfrm>
            <a:off x="1382111" y="426948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42" name="Cube 4141">
            <a:extLst>
              <a:ext uri="{FF2B5EF4-FFF2-40B4-BE49-F238E27FC236}">
                <a16:creationId xmlns:a16="http://schemas.microsoft.com/office/drawing/2014/main" id="{974BE189-E44F-9D3A-6D2E-F890831130F4}"/>
              </a:ext>
            </a:extLst>
          </p:cNvPr>
          <p:cNvSpPr/>
          <p:nvPr/>
        </p:nvSpPr>
        <p:spPr>
          <a:xfrm>
            <a:off x="1382111" y="421670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43" name="Cube 4142">
            <a:extLst>
              <a:ext uri="{FF2B5EF4-FFF2-40B4-BE49-F238E27FC236}">
                <a16:creationId xmlns:a16="http://schemas.microsoft.com/office/drawing/2014/main" id="{0289E87B-035C-CAFF-87E0-084311AC647F}"/>
              </a:ext>
            </a:extLst>
          </p:cNvPr>
          <p:cNvSpPr/>
          <p:nvPr/>
        </p:nvSpPr>
        <p:spPr>
          <a:xfrm>
            <a:off x="1382111" y="416111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44" name="Cube 4143">
            <a:extLst>
              <a:ext uri="{FF2B5EF4-FFF2-40B4-BE49-F238E27FC236}">
                <a16:creationId xmlns:a16="http://schemas.microsoft.com/office/drawing/2014/main" id="{19ED43F3-C2AB-CD6E-D554-681704816D21}"/>
              </a:ext>
            </a:extLst>
          </p:cNvPr>
          <p:cNvSpPr/>
          <p:nvPr/>
        </p:nvSpPr>
        <p:spPr>
          <a:xfrm>
            <a:off x="1382111" y="4105347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45" name="Cube 4144">
            <a:extLst>
              <a:ext uri="{FF2B5EF4-FFF2-40B4-BE49-F238E27FC236}">
                <a16:creationId xmlns:a16="http://schemas.microsoft.com/office/drawing/2014/main" id="{7EB3D1E4-575C-4C98-950C-D0E12AB7B5FC}"/>
              </a:ext>
            </a:extLst>
          </p:cNvPr>
          <p:cNvSpPr/>
          <p:nvPr/>
        </p:nvSpPr>
        <p:spPr>
          <a:xfrm>
            <a:off x="1382117" y="405115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46" name="Cube 4145">
            <a:extLst>
              <a:ext uri="{FF2B5EF4-FFF2-40B4-BE49-F238E27FC236}">
                <a16:creationId xmlns:a16="http://schemas.microsoft.com/office/drawing/2014/main" id="{9DA47ED4-F940-EFC8-7B15-1889893A9904}"/>
              </a:ext>
            </a:extLst>
          </p:cNvPr>
          <p:cNvSpPr/>
          <p:nvPr/>
        </p:nvSpPr>
        <p:spPr>
          <a:xfrm>
            <a:off x="1382117" y="3998383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55" name="Cube 4154">
            <a:extLst>
              <a:ext uri="{FF2B5EF4-FFF2-40B4-BE49-F238E27FC236}">
                <a16:creationId xmlns:a16="http://schemas.microsoft.com/office/drawing/2014/main" id="{2E6A852E-2A75-FE6E-EB09-BC60DAE61825}"/>
              </a:ext>
            </a:extLst>
          </p:cNvPr>
          <p:cNvSpPr/>
          <p:nvPr/>
        </p:nvSpPr>
        <p:spPr>
          <a:xfrm>
            <a:off x="1989862" y="4266282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56" name="Cube 4155">
            <a:extLst>
              <a:ext uri="{FF2B5EF4-FFF2-40B4-BE49-F238E27FC236}">
                <a16:creationId xmlns:a16="http://schemas.microsoft.com/office/drawing/2014/main" id="{B62AAE46-6A71-4A0B-9734-16601AFAD4D0}"/>
              </a:ext>
            </a:extLst>
          </p:cNvPr>
          <p:cNvSpPr/>
          <p:nvPr/>
        </p:nvSpPr>
        <p:spPr>
          <a:xfrm>
            <a:off x="1989862" y="421351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57" name="Cube 4156">
            <a:extLst>
              <a:ext uri="{FF2B5EF4-FFF2-40B4-BE49-F238E27FC236}">
                <a16:creationId xmlns:a16="http://schemas.microsoft.com/office/drawing/2014/main" id="{1F216143-7DB2-46F5-84EB-EB902CA2BA1C}"/>
              </a:ext>
            </a:extLst>
          </p:cNvPr>
          <p:cNvSpPr/>
          <p:nvPr/>
        </p:nvSpPr>
        <p:spPr>
          <a:xfrm>
            <a:off x="1989862" y="4157912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58" name="Cube 4157">
            <a:extLst>
              <a:ext uri="{FF2B5EF4-FFF2-40B4-BE49-F238E27FC236}">
                <a16:creationId xmlns:a16="http://schemas.microsoft.com/office/drawing/2014/main" id="{A2CC9BCA-CC99-E4AB-9828-2E2E2F874BE2}"/>
              </a:ext>
            </a:extLst>
          </p:cNvPr>
          <p:cNvSpPr/>
          <p:nvPr/>
        </p:nvSpPr>
        <p:spPr>
          <a:xfrm>
            <a:off x="1989862" y="410214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59" name="Cube 4158">
            <a:extLst>
              <a:ext uri="{FF2B5EF4-FFF2-40B4-BE49-F238E27FC236}">
                <a16:creationId xmlns:a16="http://schemas.microsoft.com/office/drawing/2014/main" id="{B2989B19-853B-1177-3CC0-E1DE5E3D1812}"/>
              </a:ext>
            </a:extLst>
          </p:cNvPr>
          <p:cNvSpPr/>
          <p:nvPr/>
        </p:nvSpPr>
        <p:spPr>
          <a:xfrm>
            <a:off x="1989868" y="4047956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60" name="Cube 4159">
            <a:extLst>
              <a:ext uri="{FF2B5EF4-FFF2-40B4-BE49-F238E27FC236}">
                <a16:creationId xmlns:a16="http://schemas.microsoft.com/office/drawing/2014/main" id="{B11445B7-9E99-A7C8-FE48-0504757F6E06}"/>
              </a:ext>
            </a:extLst>
          </p:cNvPr>
          <p:cNvSpPr/>
          <p:nvPr/>
        </p:nvSpPr>
        <p:spPr>
          <a:xfrm>
            <a:off x="1989868" y="3995185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61" name="Cube 4160">
            <a:extLst>
              <a:ext uri="{FF2B5EF4-FFF2-40B4-BE49-F238E27FC236}">
                <a16:creationId xmlns:a16="http://schemas.microsoft.com/office/drawing/2014/main" id="{ECC3B5D5-2D93-26C0-4449-A769CB725E3A}"/>
              </a:ext>
            </a:extLst>
          </p:cNvPr>
          <p:cNvSpPr/>
          <p:nvPr/>
        </p:nvSpPr>
        <p:spPr>
          <a:xfrm>
            <a:off x="1989862" y="3943587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62" name="Cube 4161">
            <a:extLst>
              <a:ext uri="{FF2B5EF4-FFF2-40B4-BE49-F238E27FC236}">
                <a16:creationId xmlns:a16="http://schemas.microsoft.com/office/drawing/2014/main" id="{67F78AB5-75CD-21D4-677E-0C63398D17EE}"/>
              </a:ext>
            </a:extLst>
          </p:cNvPr>
          <p:cNvSpPr/>
          <p:nvPr/>
        </p:nvSpPr>
        <p:spPr>
          <a:xfrm>
            <a:off x="1989868" y="388939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5696D6DF-243C-65EC-4EA4-62BE463E70BF}"/>
              </a:ext>
            </a:extLst>
          </p:cNvPr>
          <p:cNvSpPr/>
          <p:nvPr/>
        </p:nvSpPr>
        <p:spPr>
          <a:xfrm>
            <a:off x="3662552" y="4260531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1798E71E-2473-9F98-7393-69EE2938E2FF}"/>
              </a:ext>
            </a:extLst>
          </p:cNvPr>
          <p:cNvSpPr/>
          <p:nvPr/>
        </p:nvSpPr>
        <p:spPr>
          <a:xfrm>
            <a:off x="3662552" y="420776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B5340E60-AF81-C89F-859B-5B53B3F4EFA0}"/>
              </a:ext>
            </a:extLst>
          </p:cNvPr>
          <p:cNvSpPr/>
          <p:nvPr/>
        </p:nvSpPr>
        <p:spPr>
          <a:xfrm>
            <a:off x="4475178" y="426289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7DB0EF0B-58F6-22FD-0A2B-9667E703343C}"/>
              </a:ext>
            </a:extLst>
          </p:cNvPr>
          <p:cNvSpPr/>
          <p:nvPr/>
        </p:nvSpPr>
        <p:spPr>
          <a:xfrm>
            <a:off x="4475178" y="4210128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D988C955-4CB0-16E7-464F-F54AB26BAF84}"/>
              </a:ext>
            </a:extLst>
          </p:cNvPr>
          <p:cNvSpPr/>
          <p:nvPr/>
        </p:nvSpPr>
        <p:spPr>
          <a:xfrm>
            <a:off x="4475178" y="415452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4E2BE463-2190-DDA5-95C0-0F6A6D177B64}"/>
              </a:ext>
            </a:extLst>
          </p:cNvPr>
          <p:cNvSpPr/>
          <p:nvPr/>
        </p:nvSpPr>
        <p:spPr>
          <a:xfrm>
            <a:off x="4475178" y="4098766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7EA54906-0B18-2348-5B74-706F9882CCFA}"/>
              </a:ext>
            </a:extLst>
          </p:cNvPr>
          <p:cNvSpPr/>
          <p:nvPr/>
        </p:nvSpPr>
        <p:spPr>
          <a:xfrm>
            <a:off x="5427927" y="426382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A7FB0B96-1868-981A-7FA3-D5D72DC69C20}"/>
              </a:ext>
            </a:extLst>
          </p:cNvPr>
          <p:cNvSpPr/>
          <p:nvPr/>
        </p:nvSpPr>
        <p:spPr>
          <a:xfrm>
            <a:off x="5427927" y="4211058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F9F6CCED-A8D4-1DB9-DC7E-53EB78F9E102}"/>
              </a:ext>
            </a:extLst>
          </p:cNvPr>
          <p:cNvSpPr/>
          <p:nvPr/>
        </p:nvSpPr>
        <p:spPr>
          <a:xfrm>
            <a:off x="5427927" y="415545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E1FF1BC7-034E-BA47-1F02-FF613C0ECFF8}"/>
              </a:ext>
            </a:extLst>
          </p:cNvPr>
          <p:cNvSpPr/>
          <p:nvPr/>
        </p:nvSpPr>
        <p:spPr>
          <a:xfrm>
            <a:off x="5427927" y="4099696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B6F1079A-1EAC-6177-E7DB-F7808F49CDAE}"/>
              </a:ext>
            </a:extLst>
          </p:cNvPr>
          <p:cNvSpPr/>
          <p:nvPr/>
        </p:nvSpPr>
        <p:spPr>
          <a:xfrm>
            <a:off x="5427933" y="4045503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1034E064-D836-0CB8-7CCE-A284CEAC8194}"/>
              </a:ext>
            </a:extLst>
          </p:cNvPr>
          <p:cNvSpPr/>
          <p:nvPr/>
        </p:nvSpPr>
        <p:spPr>
          <a:xfrm>
            <a:off x="5427933" y="3992732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57B65F48-3E16-417B-17CA-3CC9D660DF46}"/>
              </a:ext>
            </a:extLst>
          </p:cNvPr>
          <p:cNvSpPr/>
          <p:nvPr/>
        </p:nvSpPr>
        <p:spPr>
          <a:xfrm>
            <a:off x="6332748" y="425461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D19C0A77-F529-7824-8A49-D041908DA875}"/>
              </a:ext>
            </a:extLst>
          </p:cNvPr>
          <p:cNvSpPr/>
          <p:nvPr/>
        </p:nvSpPr>
        <p:spPr>
          <a:xfrm>
            <a:off x="6332748" y="4201839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ED386B4C-E427-8AE9-7155-83A19E89A2F0}"/>
              </a:ext>
            </a:extLst>
          </p:cNvPr>
          <p:cNvSpPr/>
          <p:nvPr/>
        </p:nvSpPr>
        <p:spPr>
          <a:xfrm>
            <a:off x="6332748" y="4146240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F7617070-4707-F43F-F16D-6FF6BCC39FAD}"/>
              </a:ext>
            </a:extLst>
          </p:cNvPr>
          <p:cNvSpPr/>
          <p:nvPr/>
        </p:nvSpPr>
        <p:spPr>
          <a:xfrm>
            <a:off x="6332748" y="4090477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24C0C414-2E6B-10E2-FE5A-D22E20116207}"/>
              </a:ext>
            </a:extLst>
          </p:cNvPr>
          <p:cNvSpPr/>
          <p:nvPr/>
        </p:nvSpPr>
        <p:spPr>
          <a:xfrm>
            <a:off x="6332754" y="4036284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201A0B03-BDB1-206B-7FA0-336297E965CF}"/>
              </a:ext>
            </a:extLst>
          </p:cNvPr>
          <p:cNvSpPr/>
          <p:nvPr/>
        </p:nvSpPr>
        <p:spPr>
          <a:xfrm>
            <a:off x="6332754" y="3983513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D7BE57F3-FA14-A7F5-6899-C487962E7A41}"/>
              </a:ext>
            </a:extLst>
          </p:cNvPr>
          <p:cNvSpPr/>
          <p:nvPr/>
        </p:nvSpPr>
        <p:spPr>
          <a:xfrm>
            <a:off x="6332748" y="3931915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2AE97846-FE2C-4264-9BA8-9D204ACEB277}"/>
              </a:ext>
            </a:extLst>
          </p:cNvPr>
          <p:cNvSpPr/>
          <p:nvPr/>
        </p:nvSpPr>
        <p:spPr>
          <a:xfrm>
            <a:off x="6332754" y="3877722"/>
            <a:ext cx="79548" cy="73075"/>
          </a:xfrm>
          <a:prstGeom prst="cub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504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13171</TotalTime>
  <Words>228</Words>
  <Application>Microsoft Macintosh PowerPoint</Application>
  <PresentationFormat>A4 Paper (210x297 mm)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26</cp:revision>
  <dcterms:created xsi:type="dcterms:W3CDTF">2022-02-01T11:05:46Z</dcterms:created>
  <dcterms:modified xsi:type="dcterms:W3CDTF">2023-08-19T13:59:27Z</dcterms:modified>
</cp:coreProperties>
</file>